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handoutMasterIdLst>
    <p:handoutMasterId r:id="rId30"/>
  </p:handoutMasterIdLst>
  <p:sldIdLst>
    <p:sldId id="256" r:id="rId2"/>
    <p:sldId id="299" r:id="rId3"/>
    <p:sldId id="302" r:id="rId4"/>
    <p:sldId id="258" r:id="rId5"/>
    <p:sldId id="294" r:id="rId6"/>
    <p:sldId id="296" r:id="rId7"/>
    <p:sldId id="297" r:id="rId8"/>
    <p:sldId id="264" r:id="rId9"/>
    <p:sldId id="290" r:id="rId10"/>
    <p:sldId id="265" r:id="rId11"/>
    <p:sldId id="261" r:id="rId12"/>
    <p:sldId id="262" r:id="rId13"/>
    <p:sldId id="263" r:id="rId14"/>
    <p:sldId id="266" r:id="rId15"/>
    <p:sldId id="268" r:id="rId16"/>
    <p:sldId id="291" r:id="rId17"/>
    <p:sldId id="260" r:id="rId18"/>
    <p:sldId id="300" r:id="rId19"/>
    <p:sldId id="292" r:id="rId20"/>
    <p:sldId id="271" r:id="rId21"/>
    <p:sldId id="278" r:id="rId22"/>
    <p:sldId id="285" r:id="rId23"/>
    <p:sldId id="283" r:id="rId24"/>
    <p:sldId id="284" r:id="rId25"/>
    <p:sldId id="286" r:id="rId26"/>
    <p:sldId id="301" r:id="rId27"/>
    <p:sldId id="293" r:id="rId28"/>
    <p:sldId id="259" r:id="rId29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D8513"/>
    <a:srgbClr val="99CCFF"/>
    <a:srgbClr val="FF00FF"/>
    <a:srgbClr val="FFCCFF"/>
    <a:srgbClr val="CCECFF"/>
    <a:srgbClr val="3366CC"/>
    <a:srgbClr val="0000FF"/>
    <a:srgbClr val="F7FBFB"/>
    <a:srgbClr val="CC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8" autoAdjust="0"/>
    <p:restoredTop sz="94660"/>
  </p:normalViewPr>
  <p:slideViewPr>
    <p:cSldViewPr>
      <p:cViewPr>
        <p:scale>
          <a:sx n="75" d="100"/>
          <a:sy n="75" d="100"/>
        </p:scale>
        <p:origin x="-2682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63F87D-BAB2-4CE6-8F0A-CF9FB23915BF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34B55E6-F25D-4656-9B35-8853E2EECFFB}">
      <dgm:prSet phldrT="[文字]"/>
      <dgm:spPr/>
      <dgm:t>
        <a:bodyPr/>
        <a:lstStyle/>
        <a:p>
          <a:r>
            <a:rPr lang="en-US" altLang="zh-TW" b="1" dirty="0" smtClean="0">
              <a:latin typeface="Arial" pitchFamily="34" charset="0"/>
              <a:cs typeface="Arial" pitchFamily="34" charset="0"/>
            </a:rPr>
            <a:t>Work Permit</a:t>
          </a:r>
          <a:endParaRPr lang="zh-TW" altLang="en-US" b="1" dirty="0">
            <a:latin typeface="Arial" pitchFamily="34" charset="0"/>
            <a:cs typeface="Arial" pitchFamily="34" charset="0"/>
          </a:endParaRPr>
        </a:p>
      </dgm:t>
    </dgm:pt>
    <dgm:pt modelId="{E1AD4CF7-4C43-4465-B62E-15EBD83BC45E}" type="parTrans" cxnId="{9C78A403-DB64-4749-881D-3D3758722069}">
      <dgm:prSet/>
      <dgm:spPr/>
      <dgm:t>
        <a:bodyPr/>
        <a:lstStyle/>
        <a:p>
          <a:endParaRPr lang="zh-TW" altLang="en-US">
            <a:latin typeface="Arial" pitchFamily="34" charset="0"/>
            <a:cs typeface="Arial" pitchFamily="34" charset="0"/>
          </a:endParaRPr>
        </a:p>
      </dgm:t>
    </dgm:pt>
    <dgm:pt modelId="{3386B2E7-FD5D-4996-8450-7F3B737BFFAE}" type="sibTrans" cxnId="{9C78A403-DB64-4749-881D-3D3758722069}">
      <dgm:prSet/>
      <dgm:spPr/>
      <dgm:t>
        <a:bodyPr/>
        <a:lstStyle/>
        <a:p>
          <a:endParaRPr lang="zh-TW" altLang="en-US">
            <a:latin typeface="Arial" pitchFamily="34" charset="0"/>
            <a:cs typeface="Arial" pitchFamily="34" charset="0"/>
          </a:endParaRPr>
        </a:p>
      </dgm:t>
    </dgm:pt>
    <dgm:pt modelId="{364785DA-6F29-4A13-B59E-5CAC19381A1C}">
      <dgm:prSet phldrT="[文字]"/>
      <dgm:spPr/>
      <dgm:t>
        <a:bodyPr/>
        <a:lstStyle/>
        <a:p>
          <a:r>
            <a:rPr lang="en-US" altLang="zh-TW" dirty="0" smtClean="0">
              <a:latin typeface="Arial" pitchFamily="34" charset="0"/>
              <a:cs typeface="Arial" pitchFamily="34" charset="0"/>
            </a:rPr>
            <a:t>Ministry of Labor</a:t>
          </a:r>
          <a:endParaRPr lang="zh-TW" altLang="en-US" dirty="0">
            <a:latin typeface="Arial" pitchFamily="34" charset="0"/>
            <a:cs typeface="Arial" pitchFamily="34" charset="0"/>
          </a:endParaRPr>
        </a:p>
      </dgm:t>
    </dgm:pt>
    <dgm:pt modelId="{B11949B0-6651-48AE-866C-1E59621C93B4}" type="parTrans" cxnId="{D34BA431-55F8-4214-BD5B-E0DA15F4B687}">
      <dgm:prSet/>
      <dgm:spPr/>
      <dgm:t>
        <a:bodyPr/>
        <a:lstStyle/>
        <a:p>
          <a:endParaRPr lang="zh-TW" altLang="en-US">
            <a:latin typeface="Arial" pitchFamily="34" charset="0"/>
            <a:cs typeface="Arial" pitchFamily="34" charset="0"/>
          </a:endParaRPr>
        </a:p>
      </dgm:t>
    </dgm:pt>
    <dgm:pt modelId="{7CDFEA58-DA79-4118-8AE0-25B8A0150435}" type="sibTrans" cxnId="{D34BA431-55F8-4214-BD5B-E0DA15F4B687}">
      <dgm:prSet/>
      <dgm:spPr/>
      <dgm:t>
        <a:bodyPr/>
        <a:lstStyle/>
        <a:p>
          <a:endParaRPr lang="zh-TW" altLang="en-US">
            <a:latin typeface="Arial" pitchFamily="34" charset="0"/>
            <a:cs typeface="Arial" pitchFamily="34" charset="0"/>
          </a:endParaRPr>
        </a:p>
      </dgm:t>
    </dgm:pt>
    <dgm:pt modelId="{25C4B6A9-84AD-423A-8A01-5894579418AC}">
      <dgm:prSet phldrT="[文字]"/>
      <dgm:spPr/>
      <dgm:t>
        <a:bodyPr/>
        <a:lstStyle/>
        <a:p>
          <a:r>
            <a:rPr lang="en-US" altLang="zh-TW" b="1" dirty="0" smtClean="0">
              <a:latin typeface="Arial" pitchFamily="34" charset="0"/>
              <a:cs typeface="Arial" pitchFamily="34" charset="0"/>
            </a:rPr>
            <a:t>Visitor Visa</a:t>
          </a:r>
          <a:endParaRPr lang="zh-TW" altLang="en-US" b="1" dirty="0">
            <a:latin typeface="Arial" pitchFamily="34" charset="0"/>
            <a:cs typeface="Arial" pitchFamily="34" charset="0"/>
          </a:endParaRPr>
        </a:p>
      </dgm:t>
    </dgm:pt>
    <dgm:pt modelId="{D39BF762-798F-49A0-BEBF-E903569A36CF}" type="parTrans" cxnId="{9BEAACBB-9ED4-46EE-A366-CFABA7619FE3}">
      <dgm:prSet/>
      <dgm:spPr/>
      <dgm:t>
        <a:bodyPr/>
        <a:lstStyle/>
        <a:p>
          <a:endParaRPr lang="zh-TW" altLang="en-US">
            <a:latin typeface="Arial" pitchFamily="34" charset="0"/>
            <a:cs typeface="Arial" pitchFamily="34" charset="0"/>
          </a:endParaRPr>
        </a:p>
      </dgm:t>
    </dgm:pt>
    <dgm:pt modelId="{1C2F2806-C531-4F28-AFD8-96F779C53C6E}" type="sibTrans" cxnId="{9BEAACBB-9ED4-46EE-A366-CFABA7619FE3}">
      <dgm:prSet/>
      <dgm:spPr/>
      <dgm:t>
        <a:bodyPr/>
        <a:lstStyle/>
        <a:p>
          <a:endParaRPr lang="zh-TW" altLang="en-US">
            <a:latin typeface="Arial" pitchFamily="34" charset="0"/>
            <a:cs typeface="Arial" pitchFamily="34" charset="0"/>
          </a:endParaRPr>
        </a:p>
      </dgm:t>
    </dgm:pt>
    <dgm:pt modelId="{F3C96609-5A2F-47E5-B8A7-D4C2C4C40214}">
      <dgm:prSet phldrT="[文字]"/>
      <dgm:spPr/>
      <dgm:t>
        <a:bodyPr/>
        <a:lstStyle/>
        <a:p>
          <a:r>
            <a:rPr lang="en-US" altLang="zh-TW" dirty="0" smtClean="0">
              <a:latin typeface="Arial" pitchFamily="34" charset="0"/>
              <a:cs typeface="Arial" pitchFamily="34" charset="0"/>
            </a:rPr>
            <a:t>Ministry of Foreign Affairs</a:t>
          </a:r>
          <a:endParaRPr lang="zh-TW" altLang="en-US" dirty="0">
            <a:latin typeface="Arial" pitchFamily="34" charset="0"/>
            <a:cs typeface="Arial" pitchFamily="34" charset="0"/>
          </a:endParaRPr>
        </a:p>
      </dgm:t>
    </dgm:pt>
    <dgm:pt modelId="{4BB47239-97C0-422A-835C-064D84375702}" type="parTrans" cxnId="{81CC6C4C-BD90-4718-B1AD-2411260363D4}">
      <dgm:prSet/>
      <dgm:spPr/>
      <dgm:t>
        <a:bodyPr/>
        <a:lstStyle/>
        <a:p>
          <a:endParaRPr lang="zh-TW" altLang="en-US">
            <a:latin typeface="Arial" pitchFamily="34" charset="0"/>
            <a:cs typeface="Arial" pitchFamily="34" charset="0"/>
          </a:endParaRPr>
        </a:p>
      </dgm:t>
    </dgm:pt>
    <dgm:pt modelId="{D78F887F-5F6F-4967-997A-439F8B6B2926}" type="sibTrans" cxnId="{81CC6C4C-BD90-4718-B1AD-2411260363D4}">
      <dgm:prSet/>
      <dgm:spPr/>
      <dgm:t>
        <a:bodyPr/>
        <a:lstStyle/>
        <a:p>
          <a:endParaRPr lang="zh-TW" altLang="en-US">
            <a:latin typeface="Arial" pitchFamily="34" charset="0"/>
            <a:cs typeface="Arial" pitchFamily="34" charset="0"/>
          </a:endParaRPr>
        </a:p>
      </dgm:t>
    </dgm:pt>
    <dgm:pt modelId="{06B5CB77-1349-4A2D-8A44-2E06B72443D7}">
      <dgm:prSet phldrT="[文字]"/>
      <dgm:spPr/>
      <dgm:t>
        <a:bodyPr/>
        <a:lstStyle/>
        <a:p>
          <a:r>
            <a:rPr lang="en-US" altLang="zh-TW" b="1" dirty="0" smtClean="0">
              <a:latin typeface="Arial" pitchFamily="34" charset="0"/>
              <a:cs typeface="Arial" pitchFamily="34" charset="0"/>
            </a:rPr>
            <a:t>ARC</a:t>
          </a:r>
          <a:endParaRPr lang="zh-TW" altLang="en-US" b="1" dirty="0">
            <a:latin typeface="Arial" pitchFamily="34" charset="0"/>
            <a:cs typeface="Arial" pitchFamily="34" charset="0"/>
          </a:endParaRPr>
        </a:p>
      </dgm:t>
    </dgm:pt>
    <dgm:pt modelId="{CC075149-39A0-46E3-8115-12E92B2592F4}" type="parTrans" cxnId="{B6B720DC-E8EB-4909-9F3A-E0E372C729FC}">
      <dgm:prSet/>
      <dgm:spPr/>
      <dgm:t>
        <a:bodyPr/>
        <a:lstStyle/>
        <a:p>
          <a:endParaRPr lang="zh-TW" altLang="en-US">
            <a:latin typeface="Arial" pitchFamily="34" charset="0"/>
            <a:cs typeface="Arial" pitchFamily="34" charset="0"/>
          </a:endParaRPr>
        </a:p>
      </dgm:t>
    </dgm:pt>
    <dgm:pt modelId="{FEDE6DB8-6C3B-4837-B0B2-21D2D5232A6E}" type="sibTrans" cxnId="{B6B720DC-E8EB-4909-9F3A-E0E372C729FC}">
      <dgm:prSet/>
      <dgm:spPr/>
      <dgm:t>
        <a:bodyPr/>
        <a:lstStyle/>
        <a:p>
          <a:endParaRPr lang="zh-TW" altLang="en-US">
            <a:latin typeface="Arial" pitchFamily="34" charset="0"/>
            <a:cs typeface="Arial" pitchFamily="34" charset="0"/>
          </a:endParaRPr>
        </a:p>
      </dgm:t>
    </dgm:pt>
    <dgm:pt modelId="{DC580F7F-D442-474F-BFF1-727498D42365}">
      <dgm:prSet phldrT="[文字]"/>
      <dgm:spPr/>
      <dgm:t>
        <a:bodyPr/>
        <a:lstStyle/>
        <a:p>
          <a:r>
            <a:rPr lang="en-US" altLang="zh-TW" dirty="0" smtClean="0">
              <a:latin typeface="Arial" pitchFamily="34" charset="0"/>
              <a:cs typeface="Arial" pitchFamily="34" charset="0"/>
            </a:rPr>
            <a:t>Immigration Department</a:t>
          </a:r>
          <a:endParaRPr lang="zh-TW" altLang="en-US" dirty="0">
            <a:latin typeface="Arial" pitchFamily="34" charset="0"/>
            <a:cs typeface="Arial" pitchFamily="34" charset="0"/>
          </a:endParaRPr>
        </a:p>
      </dgm:t>
    </dgm:pt>
    <dgm:pt modelId="{F9F22ED0-1393-45DA-B203-458209BAF535}" type="parTrans" cxnId="{9B4E0749-F5D6-4B89-A5A4-C68D54FF77CD}">
      <dgm:prSet/>
      <dgm:spPr/>
      <dgm:t>
        <a:bodyPr/>
        <a:lstStyle/>
        <a:p>
          <a:endParaRPr lang="zh-TW" altLang="en-US">
            <a:latin typeface="Arial" pitchFamily="34" charset="0"/>
            <a:cs typeface="Arial" pitchFamily="34" charset="0"/>
          </a:endParaRPr>
        </a:p>
      </dgm:t>
    </dgm:pt>
    <dgm:pt modelId="{EA51723C-B2C7-474B-9C91-D76A142FD57E}" type="sibTrans" cxnId="{9B4E0749-F5D6-4B89-A5A4-C68D54FF77CD}">
      <dgm:prSet/>
      <dgm:spPr/>
      <dgm:t>
        <a:bodyPr/>
        <a:lstStyle/>
        <a:p>
          <a:endParaRPr lang="zh-TW" altLang="en-US">
            <a:latin typeface="Arial" pitchFamily="34" charset="0"/>
            <a:cs typeface="Arial" pitchFamily="34" charset="0"/>
          </a:endParaRPr>
        </a:p>
      </dgm:t>
    </dgm:pt>
    <dgm:pt modelId="{E4476437-F43C-482E-9D62-18B8211C906A}" type="pres">
      <dgm:prSet presAssocID="{8B63F87D-BAB2-4CE6-8F0A-CF9FB23915B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A98A48-7C39-40E9-A37B-C3D8A7D27091}" type="pres">
      <dgm:prSet presAssocID="{A34B55E6-F25D-4656-9B35-8853E2EECFFB}" presName="composite" presStyleCnt="0"/>
      <dgm:spPr/>
    </dgm:pt>
    <dgm:pt modelId="{9A9DB503-2835-4022-B7BE-3E8640F0B0EB}" type="pres">
      <dgm:prSet presAssocID="{A34B55E6-F25D-4656-9B35-8853E2EECFFB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75C630-DDF3-4A8F-AF7F-967BDD37F33D}" type="pres">
      <dgm:prSet presAssocID="{A34B55E6-F25D-4656-9B35-8853E2EECFFB}" presName="parSh" presStyleLbl="node1" presStyleIdx="0" presStyleCnt="3"/>
      <dgm:spPr/>
      <dgm:t>
        <a:bodyPr/>
        <a:lstStyle/>
        <a:p>
          <a:endParaRPr lang="zh-TW" altLang="en-US"/>
        </a:p>
      </dgm:t>
    </dgm:pt>
    <dgm:pt modelId="{547EE382-E5E5-4E7E-B9C9-D39B44EA2996}" type="pres">
      <dgm:prSet presAssocID="{A34B55E6-F25D-4656-9B35-8853E2EECFFB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418438-AADD-4FCD-B712-AB4170857BF5}" type="pres">
      <dgm:prSet presAssocID="{3386B2E7-FD5D-4996-8450-7F3B737BFFAE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093FD5EE-0066-4C8D-8D2D-D6C204E90AD7}" type="pres">
      <dgm:prSet presAssocID="{3386B2E7-FD5D-4996-8450-7F3B737BFFAE}" presName="connTx" presStyleLbl="sibTrans2D1" presStyleIdx="0" presStyleCnt="2"/>
      <dgm:spPr/>
      <dgm:t>
        <a:bodyPr/>
        <a:lstStyle/>
        <a:p>
          <a:endParaRPr lang="zh-TW" altLang="en-US"/>
        </a:p>
      </dgm:t>
    </dgm:pt>
    <dgm:pt modelId="{CEBA430F-7B12-42B4-B231-BCECD78E3A83}" type="pres">
      <dgm:prSet presAssocID="{25C4B6A9-84AD-423A-8A01-5894579418AC}" presName="composite" presStyleCnt="0"/>
      <dgm:spPr/>
    </dgm:pt>
    <dgm:pt modelId="{D0C70844-F845-4F51-8CFB-4900FD1543A4}" type="pres">
      <dgm:prSet presAssocID="{25C4B6A9-84AD-423A-8A01-5894579418AC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3F1D86-21B5-4FFA-89C2-48CD9A960B1A}" type="pres">
      <dgm:prSet presAssocID="{25C4B6A9-84AD-423A-8A01-5894579418AC}" presName="parSh" presStyleLbl="node1" presStyleIdx="1" presStyleCnt="3"/>
      <dgm:spPr/>
      <dgm:t>
        <a:bodyPr/>
        <a:lstStyle/>
        <a:p>
          <a:endParaRPr lang="zh-TW" altLang="en-US"/>
        </a:p>
      </dgm:t>
    </dgm:pt>
    <dgm:pt modelId="{5BA18C4C-D603-49FE-B48A-04B0F1F22697}" type="pres">
      <dgm:prSet presAssocID="{25C4B6A9-84AD-423A-8A01-5894579418AC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DF3DC4-476C-4870-B344-66568FD53304}" type="pres">
      <dgm:prSet presAssocID="{1C2F2806-C531-4F28-AFD8-96F779C53C6E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A4B00018-2649-470F-A652-29204AA509E7}" type="pres">
      <dgm:prSet presAssocID="{1C2F2806-C531-4F28-AFD8-96F779C53C6E}" presName="connTx" presStyleLbl="sibTrans2D1" presStyleIdx="1" presStyleCnt="2"/>
      <dgm:spPr/>
      <dgm:t>
        <a:bodyPr/>
        <a:lstStyle/>
        <a:p>
          <a:endParaRPr lang="zh-TW" altLang="en-US"/>
        </a:p>
      </dgm:t>
    </dgm:pt>
    <dgm:pt modelId="{EF70B6A1-806F-4E67-A606-464B722A643C}" type="pres">
      <dgm:prSet presAssocID="{06B5CB77-1349-4A2D-8A44-2E06B72443D7}" presName="composite" presStyleCnt="0"/>
      <dgm:spPr/>
    </dgm:pt>
    <dgm:pt modelId="{BA0D3A8A-7984-49F7-91C6-8D2B85644D5E}" type="pres">
      <dgm:prSet presAssocID="{06B5CB77-1349-4A2D-8A44-2E06B72443D7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CAF58C7-398B-402D-ACFF-187F38AEA06B}" type="pres">
      <dgm:prSet presAssocID="{06B5CB77-1349-4A2D-8A44-2E06B72443D7}" presName="parSh" presStyleLbl="node1" presStyleIdx="2" presStyleCnt="3"/>
      <dgm:spPr/>
      <dgm:t>
        <a:bodyPr/>
        <a:lstStyle/>
        <a:p>
          <a:endParaRPr lang="zh-TW" altLang="en-US"/>
        </a:p>
      </dgm:t>
    </dgm:pt>
    <dgm:pt modelId="{515E0179-D11A-4C46-A168-A14FE1F4CCA0}" type="pres">
      <dgm:prSet presAssocID="{06B5CB77-1349-4A2D-8A44-2E06B72443D7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1CC6C4C-BD90-4718-B1AD-2411260363D4}" srcId="{25C4B6A9-84AD-423A-8A01-5894579418AC}" destId="{F3C96609-5A2F-47E5-B8A7-D4C2C4C40214}" srcOrd="0" destOrd="0" parTransId="{4BB47239-97C0-422A-835C-064D84375702}" sibTransId="{D78F887F-5F6F-4967-997A-439F8B6B2926}"/>
    <dgm:cxn modelId="{CFB87B17-533D-42F0-B18D-2E579D3499C3}" type="presOf" srcId="{8B63F87D-BAB2-4CE6-8F0A-CF9FB23915BF}" destId="{E4476437-F43C-482E-9D62-18B8211C906A}" srcOrd="0" destOrd="0" presId="urn:microsoft.com/office/officeart/2005/8/layout/process3"/>
    <dgm:cxn modelId="{1B915C69-9088-4AC2-9E08-93E5847BC3D5}" type="presOf" srcId="{3386B2E7-FD5D-4996-8450-7F3B737BFFAE}" destId="{68418438-AADD-4FCD-B712-AB4170857BF5}" srcOrd="0" destOrd="0" presId="urn:microsoft.com/office/officeart/2005/8/layout/process3"/>
    <dgm:cxn modelId="{582BD5CE-2760-48CA-ACF6-3C89E458E598}" type="presOf" srcId="{F3C96609-5A2F-47E5-B8A7-D4C2C4C40214}" destId="{5BA18C4C-D603-49FE-B48A-04B0F1F22697}" srcOrd="0" destOrd="0" presId="urn:microsoft.com/office/officeart/2005/8/layout/process3"/>
    <dgm:cxn modelId="{9B4E0749-F5D6-4B89-A5A4-C68D54FF77CD}" srcId="{06B5CB77-1349-4A2D-8A44-2E06B72443D7}" destId="{DC580F7F-D442-474F-BFF1-727498D42365}" srcOrd="0" destOrd="0" parTransId="{F9F22ED0-1393-45DA-B203-458209BAF535}" sibTransId="{EA51723C-B2C7-474B-9C91-D76A142FD57E}"/>
    <dgm:cxn modelId="{466EF805-9363-4128-B9DE-9765DADACA32}" type="presOf" srcId="{1C2F2806-C531-4F28-AFD8-96F779C53C6E}" destId="{A4B00018-2649-470F-A652-29204AA509E7}" srcOrd="1" destOrd="0" presId="urn:microsoft.com/office/officeart/2005/8/layout/process3"/>
    <dgm:cxn modelId="{7F766FF2-865E-4F12-953F-884D73C7A9C4}" type="presOf" srcId="{25C4B6A9-84AD-423A-8A01-5894579418AC}" destId="{D0C70844-F845-4F51-8CFB-4900FD1543A4}" srcOrd="0" destOrd="0" presId="urn:microsoft.com/office/officeart/2005/8/layout/process3"/>
    <dgm:cxn modelId="{E38A8146-8063-467B-9531-F610391A2BB9}" type="presOf" srcId="{06B5CB77-1349-4A2D-8A44-2E06B72443D7}" destId="{1CAF58C7-398B-402D-ACFF-187F38AEA06B}" srcOrd="1" destOrd="0" presId="urn:microsoft.com/office/officeart/2005/8/layout/process3"/>
    <dgm:cxn modelId="{A6297957-E053-4D3D-B5CE-1F4470BC1745}" type="presOf" srcId="{A34B55E6-F25D-4656-9B35-8853E2EECFFB}" destId="{9A9DB503-2835-4022-B7BE-3E8640F0B0EB}" srcOrd="0" destOrd="0" presId="urn:microsoft.com/office/officeart/2005/8/layout/process3"/>
    <dgm:cxn modelId="{7E572D03-5CF1-463E-8EBD-34AB93DAE075}" type="presOf" srcId="{25C4B6A9-84AD-423A-8A01-5894579418AC}" destId="{A23F1D86-21B5-4FFA-89C2-48CD9A960B1A}" srcOrd="1" destOrd="0" presId="urn:microsoft.com/office/officeart/2005/8/layout/process3"/>
    <dgm:cxn modelId="{16819806-71B9-441C-8774-26A786F18CB5}" type="presOf" srcId="{3386B2E7-FD5D-4996-8450-7F3B737BFFAE}" destId="{093FD5EE-0066-4C8D-8D2D-D6C204E90AD7}" srcOrd="1" destOrd="0" presId="urn:microsoft.com/office/officeart/2005/8/layout/process3"/>
    <dgm:cxn modelId="{D34BA431-55F8-4214-BD5B-E0DA15F4B687}" srcId="{A34B55E6-F25D-4656-9B35-8853E2EECFFB}" destId="{364785DA-6F29-4A13-B59E-5CAC19381A1C}" srcOrd="0" destOrd="0" parTransId="{B11949B0-6651-48AE-866C-1E59621C93B4}" sibTransId="{7CDFEA58-DA79-4118-8AE0-25B8A0150435}"/>
    <dgm:cxn modelId="{B6B720DC-E8EB-4909-9F3A-E0E372C729FC}" srcId="{8B63F87D-BAB2-4CE6-8F0A-CF9FB23915BF}" destId="{06B5CB77-1349-4A2D-8A44-2E06B72443D7}" srcOrd="2" destOrd="0" parTransId="{CC075149-39A0-46E3-8115-12E92B2592F4}" sibTransId="{FEDE6DB8-6C3B-4837-B0B2-21D2D5232A6E}"/>
    <dgm:cxn modelId="{ED395B22-F4F4-4457-8954-C2B47AC08FAB}" type="presOf" srcId="{A34B55E6-F25D-4656-9B35-8853E2EECFFB}" destId="{AC75C630-DDF3-4A8F-AF7F-967BDD37F33D}" srcOrd="1" destOrd="0" presId="urn:microsoft.com/office/officeart/2005/8/layout/process3"/>
    <dgm:cxn modelId="{738BF7DF-1C3A-47EC-8F50-CC2F6646076C}" type="presOf" srcId="{DC580F7F-D442-474F-BFF1-727498D42365}" destId="{515E0179-D11A-4C46-A168-A14FE1F4CCA0}" srcOrd="0" destOrd="0" presId="urn:microsoft.com/office/officeart/2005/8/layout/process3"/>
    <dgm:cxn modelId="{8A0EDD99-C1EF-4F5B-AAAC-87E5E53A28FB}" type="presOf" srcId="{364785DA-6F29-4A13-B59E-5CAC19381A1C}" destId="{547EE382-E5E5-4E7E-B9C9-D39B44EA2996}" srcOrd="0" destOrd="0" presId="urn:microsoft.com/office/officeart/2005/8/layout/process3"/>
    <dgm:cxn modelId="{9C78A403-DB64-4749-881D-3D3758722069}" srcId="{8B63F87D-BAB2-4CE6-8F0A-CF9FB23915BF}" destId="{A34B55E6-F25D-4656-9B35-8853E2EECFFB}" srcOrd="0" destOrd="0" parTransId="{E1AD4CF7-4C43-4465-B62E-15EBD83BC45E}" sibTransId="{3386B2E7-FD5D-4996-8450-7F3B737BFFAE}"/>
    <dgm:cxn modelId="{9BEAACBB-9ED4-46EE-A366-CFABA7619FE3}" srcId="{8B63F87D-BAB2-4CE6-8F0A-CF9FB23915BF}" destId="{25C4B6A9-84AD-423A-8A01-5894579418AC}" srcOrd="1" destOrd="0" parTransId="{D39BF762-798F-49A0-BEBF-E903569A36CF}" sibTransId="{1C2F2806-C531-4F28-AFD8-96F779C53C6E}"/>
    <dgm:cxn modelId="{E1B0B7FA-4C7D-4423-AEAB-B8CB2E2E0EE0}" type="presOf" srcId="{1C2F2806-C531-4F28-AFD8-96F779C53C6E}" destId="{C2DF3DC4-476C-4870-B344-66568FD53304}" srcOrd="0" destOrd="0" presId="urn:microsoft.com/office/officeart/2005/8/layout/process3"/>
    <dgm:cxn modelId="{6DD0BCAA-97E9-4B47-8EFB-46A5A49E7634}" type="presOf" srcId="{06B5CB77-1349-4A2D-8A44-2E06B72443D7}" destId="{BA0D3A8A-7984-49F7-91C6-8D2B85644D5E}" srcOrd="0" destOrd="0" presId="urn:microsoft.com/office/officeart/2005/8/layout/process3"/>
    <dgm:cxn modelId="{BEAC227D-593E-42C0-8D07-F660700EF014}" type="presParOf" srcId="{E4476437-F43C-482E-9D62-18B8211C906A}" destId="{7AA98A48-7C39-40E9-A37B-C3D8A7D27091}" srcOrd="0" destOrd="0" presId="urn:microsoft.com/office/officeart/2005/8/layout/process3"/>
    <dgm:cxn modelId="{1561A107-5EF6-4925-A724-73F4A5A565F7}" type="presParOf" srcId="{7AA98A48-7C39-40E9-A37B-C3D8A7D27091}" destId="{9A9DB503-2835-4022-B7BE-3E8640F0B0EB}" srcOrd="0" destOrd="0" presId="urn:microsoft.com/office/officeart/2005/8/layout/process3"/>
    <dgm:cxn modelId="{1C397844-B277-49D6-B2D9-96EE7C0B7FB0}" type="presParOf" srcId="{7AA98A48-7C39-40E9-A37B-C3D8A7D27091}" destId="{AC75C630-DDF3-4A8F-AF7F-967BDD37F33D}" srcOrd="1" destOrd="0" presId="urn:microsoft.com/office/officeart/2005/8/layout/process3"/>
    <dgm:cxn modelId="{71F4496B-F282-4BA9-B5E7-A47572761E54}" type="presParOf" srcId="{7AA98A48-7C39-40E9-A37B-C3D8A7D27091}" destId="{547EE382-E5E5-4E7E-B9C9-D39B44EA2996}" srcOrd="2" destOrd="0" presId="urn:microsoft.com/office/officeart/2005/8/layout/process3"/>
    <dgm:cxn modelId="{696104BE-E746-456E-9FB6-EA7F9086EFD5}" type="presParOf" srcId="{E4476437-F43C-482E-9D62-18B8211C906A}" destId="{68418438-AADD-4FCD-B712-AB4170857BF5}" srcOrd="1" destOrd="0" presId="urn:microsoft.com/office/officeart/2005/8/layout/process3"/>
    <dgm:cxn modelId="{D07C8B40-E731-49B2-A5F8-A74B65027E19}" type="presParOf" srcId="{68418438-AADD-4FCD-B712-AB4170857BF5}" destId="{093FD5EE-0066-4C8D-8D2D-D6C204E90AD7}" srcOrd="0" destOrd="0" presId="urn:microsoft.com/office/officeart/2005/8/layout/process3"/>
    <dgm:cxn modelId="{1C2CBB28-0819-4E61-996B-9DA0EAD2F7EE}" type="presParOf" srcId="{E4476437-F43C-482E-9D62-18B8211C906A}" destId="{CEBA430F-7B12-42B4-B231-BCECD78E3A83}" srcOrd="2" destOrd="0" presId="urn:microsoft.com/office/officeart/2005/8/layout/process3"/>
    <dgm:cxn modelId="{B3640B5B-DB72-4F51-93D2-5BC956A9A7E6}" type="presParOf" srcId="{CEBA430F-7B12-42B4-B231-BCECD78E3A83}" destId="{D0C70844-F845-4F51-8CFB-4900FD1543A4}" srcOrd="0" destOrd="0" presId="urn:microsoft.com/office/officeart/2005/8/layout/process3"/>
    <dgm:cxn modelId="{787C9D9A-F176-406A-A760-E7F33A92F2B0}" type="presParOf" srcId="{CEBA430F-7B12-42B4-B231-BCECD78E3A83}" destId="{A23F1D86-21B5-4FFA-89C2-48CD9A960B1A}" srcOrd="1" destOrd="0" presId="urn:microsoft.com/office/officeart/2005/8/layout/process3"/>
    <dgm:cxn modelId="{77BD85DF-9462-46A1-960A-C20EFDC37F5E}" type="presParOf" srcId="{CEBA430F-7B12-42B4-B231-BCECD78E3A83}" destId="{5BA18C4C-D603-49FE-B48A-04B0F1F22697}" srcOrd="2" destOrd="0" presId="urn:microsoft.com/office/officeart/2005/8/layout/process3"/>
    <dgm:cxn modelId="{DCDFB9B7-77D7-4668-B7DD-32C0F42D3342}" type="presParOf" srcId="{E4476437-F43C-482E-9D62-18B8211C906A}" destId="{C2DF3DC4-476C-4870-B344-66568FD53304}" srcOrd="3" destOrd="0" presId="urn:microsoft.com/office/officeart/2005/8/layout/process3"/>
    <dgm:cxn modelId="{EC2D27CF-9CE5-4EF3-8A30-8FD8408D45F3}" type="presParOf" srcId="{C2DF3DC4-476C-4870-B344-66568FD53304}" destId="{A4B00018-2649-470F-A652-29204AA509E7}" srcOrd="0" destOrd="0" presId="urn:microsoft.com/office/officeart/2005/8/layout/process3"/>
    <dgm:cxn modelId="{1AF96A03-69BF-4BF1-AC41-83FF977539F3}" type="presParOf" srcId="{E4476437-F43C-482E-9D62-18B8211C906A}" destId="{EF70B6A1-806F-4E67-A606-464B722A643C}" srcOrd="4" destOrd="0" presId="urn:microsoft.com/office/officeart/2005/8/layout/process3"/>
    <dgm:cxn modelId="{300B1799-0347-470D-A605-EDA7C0212EF6}" type="presParOf" srcId="{EF70B6A1-806F-4E67-A606-464B722A643C}" destId="{BA0D3A8A-7984-49F7-91C6-8D2B85644D5E}" srcOrd="0" destOrd="0" presId="urn:microsoft.com/office/officeart/2005/8/layout/process3"/>
    <dgm:cxn modelId="{22614E74-8454-406D-AE1A-FCA71981292A}" type="presParOf" srcId="{EF70B6A1-806F-4E67-A606-464B722A643C}" destId="{1CAF58C7-398B-402D-ACFF-187F38AEA06B}" srcOrd="1" destOrd="0" presId="urn:microsoft.com/office/officeart/2005/8/layout/process3"/>
    <dgm:cxn modelId="{CBEF45EF-FED3-4686-AC51-EE4BA3816A96}" type="presParOf" srcId="{EF70B6A1-806F-4E67-A606-464B722A643C}" destId="{515E0179-D11A-4C46-A168-A14FE1F4CCA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834736-B1A4-4E51-9EEE-6DEABE01A02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C435B59-D936-4B98-9997-AF63AC9C60DA}">
      <dgm:prSet phldrT="[文字]"/>
      <dgm:spPr/>
      <dgm:t>
        <a:bodyPr/>
        <a:lstStyle/>
        <a:p>
          <a:r>
            <a:rPr lang="en-US" altLang="zh-TW" dirty="0" smtClean="0"/>
            <a:t>Principal Office</a:t>
          </a:r>
          <a:endParaRPr lang="zh-TW" altLang="en-US" dirty="0"/>
        </a:p>
      </dgm:t>
    </dgm:pt>
    <dgm:pt modelId="{966C4607-D83D-4357-A0C3-C50DC3AD0682}" type="parTrans" cxnId="{1A6E88F2-E4B7-44AE-99AD-E01FFAF04D59}">
      <dgm:prSet/>
      <dgm:spPr/>
      <dgm:t>
        <a:bodyPr/>
        <a:lstStyle/>
        <a:p>
          <a:endParaRPr lang="zh-TW" altLang="en-US"/>
        </a:p>
      </dgm:t>
    </dgm:pt>
    <dgm:pt modelId="{F6EA1A8D-699D-4B5C-9DE0-6D6A2FAF3186}" type="sibTrans" cxnId="{1A6E88F2-E4B7-44AE-99AD-E01FFAF04D59}">
      <dgm:prSet/>
      <dgm:spPr/>
      <dgm:t>
        <a:bodyPr/>
        <a:lstStyle/>
        <a:p>
          <a:endParaRPr lang="zh-TW" altLang="en-US"/>
        </a:p>
      </dgm:t>
    </dgm:pt>
    <dgm:pt modelId="{D34E0D35-16CC-49C6-9C3B-68B4E1E1BEE0}" type="asst">
      <dgm:prSet phldrT="[文字]"/>
      <dgm:spPr/>
      <dgm:t>
        <a:bodyPr/>
        <a:lstStyle/>
        <a:p>
          <a:r>
            <a:rPr lang="en-US" altLang="zh-TW" dirty="0" smtClean="0"/>
            <a:t>Secretary</a:t>
          </a:r>
          <a:endParaRPr lang="zh-TW" altLang="en-US" dirty="0"/>
        </a:p>
      </dgm:t>
    </dgm:pt>
    <dgm:pt modelId="{AF84DA47-68BC-4A04-A276-055C4B5E7833}" type="parTrans" cxnId="{C3E2CC49-2497-4399-B3A8-4508E8E889F4}">
      <dgm:prSet/>
      <dgm:spPr/>
      <dgm:t>
        <a:bodyPr/>
        <a:lstStyle/>
        <a:p>
          <a:endParaRPr lang="zh-TW" altLang="en-US"/>
        </a:p>
      </dgm:t>
    </dgm:pt>
    <dgm:pt modelId="{D2211B6F-1BB8-4145-B3C7-3F16040F1C1F}" type="sibTrans" cxnId="{C3E2CC49-2497-4399-B3A8-4508E8E889F4}">
      <dgm:prSet/>
      <dgm:spPr/>
      <dgm:t>
        <a:bodyPr/>
        <a:lstStyle/>
        <a:p>
          <a:endParaRPr lang="zh-TW" altLang="en-US"/>
        </a:p>
      </dgm:t>
    </dgm:pt>
    <dgm:pt modelId="{0AE6AE8A-ABC1-4DFA-89F5-24F833939735}">
      <dgm:prSet phldrT="[文字]"/>
      <dgm:spPr/>
      <dgm:t>
        <a:bodyPr/>
        <a:lstStyle/>
        <a:p>
          <a:r>
            <a:rPr lang="en-US" altLang="zh-TW" dirty="0" smtClean="0"/>
            <a:t>Academic Affairs Office</a:t>
          </a:r>
          <a:endParaRPr lang="zh-TW" altLang="en-US" dirty="0"/>
        </a:p>
      </dgm:t>
    </dgm:pt>
    <dgm:pt modelId="{8120CC0E-C562-4819-9ECA-4F39EA071CBC}" type="parTrans" cxnId="{1D15CF04-AE62-4B65-BEEA-8AB2ACF578A0}">
      <dgm:prSet/>
      <dgm:spPr/>
      <dgm:t>
        <a:bodyPr/>
        <a:lstStyle/>
        <a:p>
          <a:endParaRPr lang="zh-TW" altLang="en-US"/>
        </a:p>
      </dgm:t>
    </dgm:pt>
    <dgm:pt modelId="{316859EE-28DC-4E78-93FF-93A485AC3AEE}" type="sibTrans" cxnId="{1D15CF04-AE62-4B65-BEEA-8AB2ACF578A0}">
      <dgm:prSet/>
      <dgm:spPr/>
      <dgm:t>
        <a:bodyPr/>
        <a:lstStyle/>
        <a:p>
          <a:endParaRPr lang="zh-TW" altLang="en-US"/>
        </a:p>
      </dgm:t>
    </dgm:pt>
    <dgm:pt modelId="{9CA0004F-774C-4FCA-89B5-A705AF2DD2C2}">
      <dgm:prSet phldrT="[文字]"/>
      <dgm:spPr/>
      <dgm:t>
        <a:bodyPr/>
        <a:lstStyle/>
        <a:p>
          <a:r>
            <a:rPr lang="en-US" altLang="zh-TW" dirty="0" smtClean="0"/>
            <a:t>Students Affairs Office</a:t>
          </a:r>
          <a:endParaRPr lang="zh-TW" altLang="en-US" dirty="0"/>
        </a:p>
      </dgm:t>
    </dgm:pt>
    <dgm:pt modelId="{451AAC4C-D429-4E51-9418-3DB412BD8C2D}" type="parTrans" cxnId="{F70E1E97-F7E1-46AB-B5D9-867A5FE17710}">
      <dgm:prSet/>
      <dgm:spPr/>
      <dgm:t>
        <a:bodyPr/>
        <a:lstStyle/>
        <a:p>
          <a:endParaRPr lang="zh-TW" altLang="en-US"/>
        </a:p>
      </dgm:t>
    </dgm:pt>
    <dgm:pt modelId="{9A30CA6B-FF21-4CF1-8637-97CBD73ADAB3}" type="sibTrans" cxnId="{F70E1E97-F7E1-46AB-B5D9-867A5FE17710}">
      <dgm:prSet/>
      <dgm:spPr/>
      <dgm:t>
        <a:bodyPr/>
        <a:lstStyle/>
        <a:p>
          <a:endParaRPr lang="zh-TW" altLang="en-US"/>
        </a:p>
      </dgm:t>
    </dgm:pt>
    <dgm:pt modelId="{B9C8804E-88EF-47D8-923D-4E6CD23FF85A}">
      <dgm:prSet phldrT="[文字]"/>
      <dgm:spPr/>
      <dgm:t>
        <a:bodyPr/>
        <a:lstStyle/>
        <a:p>
          <a:r>
            <a:rPr lang="en-US" altLang="zh-TW" dirty="0" smtClean="0"/>
            <a:t>General Affairs Office</a:t>
          </a:r>
          <a:endParaRPr lang="zh-TW" altLang="en-US" dirty="0"/>
        </a:p>
      </dgm:t>
    </dgm:pt>
    <dgm:pt modelId="{F61EBD30-0726-4CDB-842C-A07DE2DCDFA4}" type="parTrans" cxnId="{064A19E8-8B5A-4CA4-95DB-252C9186AE65}">
      <dgm:prSet/>
      <dgm:spPr/>
      <dgm:t>
        <a:bodyPr/>
        <a:lstStyle/>
        <a:p>
          <a:endParaRPr lang="zh-TW" altLang="en-US"/>
        </a:p>
      </dgm:t>
    </dgm:pt>
    <dgm:pt modelId="{F81B944E-933E-4B8E-AD89-180F53CBF097}" type="sibTrans" cxnId="{064A19E8-8B5A-4CA4-95DB-252C9186AE65}">
      <dgm:prSet/>
      <dgm:spPr/>
      <dgm:t>
        <a:bodyPr/>
        <a:lstStyle/>
        <a:p>
          <a:endParaRPr lang="zh-TW" altLang="en-US"/>
        </a:p>
      </dgm:t>
    </dgm:pt>
    <dgm:pt modelId="{FA0BDF69-34AC-48BA-AB3C-3F518E53133B}">
      <dgm:prSet/>
      <dgm:spPr/>
      <dgm:t>
        <a:bodyPr/>
        <a:lstStyle/>
        <a:p>
          <a:r>
            <a:rPr lang="en-US" altLang="zh-TW" dirty="0" smtClean="0"/>
            <a:t>Counseling</a:t>
          </a:r>
          <a:endParaRPr lang="zh-TW" altLang="en-US" dirty="0"/>
        </a:p>
      </dgm:t>
    </dgm:pt>
    <dgm:pt modelId="{EDBC5513-4AA5-49CC-B029-9BABC74E80C6}" type="parTrans" cxnId="{17C2C1DE-4A83-4BC7-8D68-5D2139B84A50}">
      <dgm:prSet/>
      <dgm:spPr/>
      <dgm:t>
        <a:bodyPr/>
        <a:lstStyle/>
        <a:p>
          <a:endParaRPr lang="zh-TW" altLang="en-US"/>
        </a:p>
      </dgm:t>
    </dgm:pt>
    <dgm:pt modelId="{18C5A9EA-5814-4976-BA04-E87CD551B11F}" type="sibTrans" cxnId="{17C2C1DE-4A83-4BC7-8D68-5D2139B84A50}">
      <dgm:prSet/>
      <dgm:spPr/>
      <dgm:t>
        <a:bodyPr/>
        <a:lstStyle/>
        <a:p>
          <a:endParaRPr lang="zh-TW" altLang="en-US"/>
        </a:p>
      </dgm:t>
    </dgm:pt>
    <dgm:pt modelId="{1B76DA6E-C42E-4152-9199-A58F3A902997}">
      <dgm:prSet/>
      <dgm:spPr/>
      <dgm:t>
        <a:bodyPr/>
        <a:lstStyle/>
        <a:p>
          <a:r>
            <a:rPr lang="en-US" altLang="zh-TW" dirty="0" smtClean="0"/>
            <a:t>Personnel/</a:t>
          </a:r>
        </a:p>
        <a:p>
          <a:r>
            <a:rPr lang="en-US" altLang="zh-TW" dirty="0" smtClean="0"/>
            <a:t>Accounting</a:t>
          </a:r>
          <a:endParaRPr lang="zh-TW" altLang="en-US" dirty="0"/>
        </a:p>
      </dgm:t>
    </dgm:pt>
    <dgm:pt modelId="{77FC9FCE-9712-484A-903E-EAD6FABC64C3}" type="parTrans" cxnId="{26A40033-C9B3-492C-951A-8CFCA97C46CD}">
      <dgm:prSet/>
      <dgm:spPr/>
      <dgm:t>
        <a:bodyPr/>
        <a:lstStyle/>
        <a:p>
          <a:endParaRPr lang="zh-TW" altLang="en-US"/>
        </a:p>
      </dgm:t>
    </dgm:pt>
    <dgm:pt modelId="{0BAE255F-7F95-4515-9D4B-1BCEFAB59E2A}" type="sibTrans" cxnId="{26A40033-C9B3-492C-951A-8CFCA97C46CD}">
      <dgm:prSet/>
      <dgm:spPr/>
      <dgm:t>
        <a:bodyPr/>
        <a:lstStyle/>
        <a:p>
          <a:endParaRPr lang="zh-TW" altLang="en-US"/>
        </a:p>
      </dgm:t>
    </dgm:pt>
    <dgm:pt modelId="{F94F0844-0449-474F-B01D-6CA0A55C0EB9}">
      <dgm:prSet/>
      <dgm:spPr/>
      <dgm:t>
        <a:bodyPr/>
        <a:lstStyle/>
        <a:p>
          <a:r>
            <a:rPr lang="en-US" altLang="zh-TW" dirty="0" smtClean="0"/>
            <a:t>Library</a:t>
          </a:r>
          <a:endParaRPr lang="zh-TW" altLang="en-US" dirty="0"/>
        </a:p>
      </dgm:t>
    </dgm:pt>
    <dgm:pt modelId="{3102B177-2D27-43E2-A244-CC41500AC2F1}" type="parTrans" cxnId="{6886E588-3DB2-4449-A974-12FF9C90C751}">
      <dgm:prSet/>
      <dgm:spPr/>
      <dgm:t>
        <a:bodyPr/>
        <a:lstStyle/>
        <a:p>
          <a:endParaRPr lang="zh-TW" altLang="en-US"/>
        </a:p>
      </dgm:t>
    </dgm:pt>
    <dgm:pt modelId="{460B0FE8-9DFC-4491-B43B-0CF338E30BFB}" type="sibTrans" cxnId="{6886E588-3DB2-4449-A974-12FF9C90C751}">
      <dgm:prSet/>
      <dgm:spPr/>
      <dgm:t>
        <a:bodyPr/>
        <a:lstStyle/>
        <a:p>
          <a:endParaRPr lang="zh-TW" altLang="en-US"/>
        </a:p>
      </dgm:t>
    </dgm:pt>
    <dgm:pt modelId="{6757C261-0CF4-4DE2-91DE-F03BCC71551B}" type="pres">
      <dgm:prSet presAssocID="{B5834736-B1A4-4E51-9EEE-6DEABE01A02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41AAB6C5-DA30-4B7E-A52E-D550FFC81C0C}" type="pres">
      <dgm:prSet presAssocID="{8C435B59-D936-4B98-9997-AF63AC9C60DA}" presName="hierRoot1" presStyleCnt="0">
        <dgm:presLayoutVars>
          <dgm:hierBranch val="init"/>
        </dgm:presLayoutVars>
      </dgm:prSet>
      <dgm:spPr/>
    </dgm:pt>
    <dgm:pt modelId="{86D2ACF8-C0E2-441C-9FAD-3410E9AF1C0F}" type="pres">
      <dgm:prSet presAssocID="{8C435B59-D936-4B98-9997-AF63AC9C60DA}" presName="rootComposite1" presStyleCnt="0"/>
      <dgm:spPr/>
    </dgm:pt>
    <dgm:pt modelId="{88933349-1728-4006-8A9B-8066186CC6B3}" type="pres">
      <dgm:prSet presAssocID="{8C435B59-D936-4B98-9997-AF63AC9C60D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C702DE4-8DFC-439A-8F35-B6512121127E}" type="pres">
      <dgm:prSet presAssocID="{8C435B59-D936-4B98-9997-AF63AC9C60DA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1D9AE54B-0398-4352-9E82-65D9DC647604}" type="pres">
      <dgm:prSet presAssocID="{8C435B59-D936-4B98-9997-AF63AC9C60DA}" presName="hierChild2" presStyleCnt="0"/>
      <dgm:spPr/>
    </dgm:pt>
    <dgm:pt modelId="{9F3419DB-2862-4FCD-8276-DBD0011729A9}" type="pres">
      <dgm:prSet presAssocID="{3102B177-2D27-43E2-A244-CC41500AC2F1}" presName="Name37" presStyleLbl="parChTrans1D2" presStyleIdx="0" presStyleCnt="7"/>
      <dgm:spPr/>
      <dgm:t>
        <a:bodyPr/>
        <a:lstStyle/>
        <a:p>
          <a:endParaRPr lang="zh-TW" altLang="en-US"/>
        </a:p>
      </dgm:t>
    </dgm:pt>
    <dgm:pt modelId="{409A4388-E922-4592-A300-8AA70C5A795D}" type="pres">
      <dgm:prSet presAssocID="{F94F0844-0449-474F-B01D-6CA0A55C0EB9}" presName="hierRoot2" presStyleCnt="0">
        <dgm:presLayoutVars>
          <dgm:hierBranch val="init"/>
        </dgm:presLayoutVars>
      </dgm:prSet>
      <dgm:spPr/>
    </dgm:pt>
    <dgm:pt modelId="{5AE3CACD-EEA5-4DBD-BE12-A942C3E2A5F1}" type="pres">
      <dgm:prSet presAssocID="{F94F0844-0449-474F-B01D-6CA0A55C0EB9}" presName="rootComposite" presStyleCnt="0"/>
      <dgm:spPr/>
    </dgm:pt>
    <dgm:pt modelId="{8FCD57EE-CD1C-4948-9955-6B8E174118EA}" type="pres">
      <dgm:prSet presAssocID="{F94F0844-0449-474F-B01D-6CA0A55C0EB9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2F2C084-DCC2-43E6-912E-8C80F588F7DF}" type="pres">
      <dgm:prSet presAssocID="{F94F0844-0449-474F-B01D-6CA0A55C0EB9}" presName="rootConnector" presStyleLbl="node2" presStyleIdx="0" presStyleCnt="6"/>
      <dgm:spPr/>
      <dgm:t>
        <a:bodyPr/>
        <a:lstStyle/>
        <a:p>
          <a:endParaRPr lang="zh-TW" altLang="en-US"/>
        </a:p>
      </dgm:t>
    </dgm:pt>
    <dgm:pt modelId="{341CB451-EA8C-4214-A6A1-AF3B8C592408}" type="pres">
      <dgm:prSet presAssocID="{F94F0844-0449-474F-B01D-6CA0A55C0EB9}" presName="hierChild4" presStyleCnt="0"/>
      <dgm:spPr/>
    </dgm:pt>
    <dgm:pt modelId="{09CDA288-EB1F-4E12-A528-29E9747C724D}" type="pres">
      <dgm:prSet presAssocID="{F94F0844-0449-474F-B01D-6CA0A55C0EB9}" presName="hierChild5" presStyleCnt="0"/>
      <dgm:spPr/>
    </dgm:pt>
    <dgm:pt modelId="{4EBC4F7A-5084-416D-93B7-456E4BF7DCC7}" type="pres">
      <dgm:prSet presAssocID="{77FC9FCE-9712-484A-903E-EAD6FABC64C3}" presName="Name37" presStyleLbl="parChTrans1D2" presStyleIdx="1" presStyleCnt="7"/>
      <dgm:spPr/>
      <dgm:t>
        <a:bodyPr/>
        <a:lstStyle/>
        <a:p>
          <a:endParaRPr lang="zh-TW" altLang="en-US"/>
        </a:p>
      </dgm:t>
    </dgm:pt>
    <dgm:pt modelId="{CA91AFAC-73E8-4C2D-B2D2-D04B69938F6C}" type="pres">
      <dgm:prSet presAssocID="{1B76DA6E-C42E-4152-9199-A58F3A902997}" presName="hierRoot2" presStyleCnt="0">
        <dgm:presLayoutVars>
          <dgm:hierBranch val="init"/>
        </dgm:presLayoutVars>
      </dgm:prSet>
      <dgm:spPr/>
    </dgm:pt>
    <dgm:pt modelId="{F281B284-F5C0-40AB-8D93-44E3C33D5244}" type="pres">
      <dgm:prSet presAssocID="{1B76DA6E-C42E-4152-9199-A58F3A902997}" presName="rootComposite" presStyleCnt="0"/>
      <dgm:spPr/>
    </dgm:pt>
    <dgm:pt modelId="{B2089A54-4ECF-4DB1-8772-AAE90910DA97}" type="pres">
      <dgm:prSet presAssocID="{1B76DA6E-C42E-4152-9199-A58F3A902997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476A270-7CFB-471E-9F39-D96D78177965}" type="pres">
      <dgm:prSet presAssocID="{1B76DA6E-C42E-4152-9199-A58F3A902997}" presName="rootConnector" presStyleLbl="node2" presStyleIdx="1" presStyleCnt="6"/>
      <dgm:spPr/>
      <dgm:t>
        <a:bodyPr/>
        <a:lstStyle/>
        <a:p>
          <a:endParaRPr lang="zh-TW" altLang="en-US"/>
        </a:p>
      </dgm:t>
    </dgm:pt>
    <dgm:pt modelId="{26AAA26B-E7EB-434B-BEE5-613B0DE248BB}" type="pres">
      <dgm:prSet presAssocID="{1B76DA6E-C42E-4152-9199-A58F3A902997}" presName="hierChild4" presStyleCnt="0"/>
      <dgm:spPr/>
    </dgm:pt>
    <dgm:pt modelId="{D8256C2C-1F22-4D8E-BD8B-6C1F765CF2EB}" type="pres">
      <dgm:prSet presAssocID="{1B76DA6E-C42E-4152-9199-A58F3A902997}" presName="hierChild5" presStyleCnt="0"/>
      <dgm:spPr/>
    </dgm:pt>
    <dgm:pt modelId="{04344043-35B2-4969-9ECE-0053F2A2BA8F}" type="pres">
      <dgm:prSet presAssocID="{EDBC5513-4AA5-49CC-B029-9BABC74E80C6}" presName="Name37" presStyleLbl="parChTrans1D2" presStyleIdx="2" presStyleCnt="7"/>
      <dgm:spPr/>
      <dgm:t>
        <a:bodyPr/>
        <a:lstStyle/>
        <a:p>
          <a:endParaRPr lang="zh-TW" altLang="en-US"/>
        </a:p>
      </dgm:t>
    </dgm:pt>
    <dgm:pt modelId="{1EF4DF87-3043-40C4-B1E3-7C148734C70C}" type="pres">
      <dgm:prSet presAssocID="{FA0BDF69-34AC-48BA-AB3C-3F518E53133B}" presName="hierRoot2" presStyleCnt="0">
        <dgm:presLayoutVars>
          <dgm:hierBranch val="init"/>
        </dgm:presLayoutVars>
      </dgm:prSet>
      <dgm:spPr/>
    </dgm:pt>
    <dgm:pt modelId="{6D7B6B3F-A669-4430-8617-3532FB3EAC5A}" type="pres">
      <dgm:prSet presAssocID="{FA0BDF69-34AC-48BA-AB3C-3F518E53133B}" presName="rootComposite" presStyleCnt="0"/>
      <dgm:spPr/>
    </dgm:pt>
    <dgm:pt modelId="{A9493728-763B-4474-90E8-0110326CB9E6}" type="pres">
      <dgm:prSet presAssocID="{FA0BDF69-34AC-48BA-AB3C-3F518E53133B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5CE0A40-BEBD-47B7-91FD-10C295CE7C05}" type="pres">
      <dgm:prSet presAssocID="{FA0BDF69-34AC-48BA-AB3C-3F518E53133B}" presName="rootConnector" presStyleLbl="node2" presStyleIdx="2" presStyleCnt="6"/>
      <dgm:spPr/>
      <dgm:t>
        <a:bodyPr/>
        <a:lstStyle/>
        <a:p>
          <a:endParaRPr lang="zh-TW" altLang="en-US"/>
        </a:p>
      </dgm:t>
    </dgm:pt>
    <dgm:pt modelId="{CAC4B4EA-B513-4C91-B1C3-BBFD2953F173}" type="pres">
      <dgm:prSet presAssocID="{FA0BDF69-34AC-48BA-AB3C-3F518E53133B}" presName="hierChild4" presStyleCnt="0"/>
      <dgm:spPr/>
    </dgm:pt>
    <dgm:pt modelId="{42BA95C9-8DFF-4C00-B2D7-114338E42323}" type="pres">
      <dgm:prSet presAssocID="{FA0BDF69-34AC-48BA-AB3C-3F518E53133B}" presName="hierChild5" presStyleCnt="0"/>
      <dgm:spPr/>
    </dgm:pt>
    <dgm:pt modelId="{67594830-1165-48CD-8413-5138B9183E62}" type="pres">
      <dgm:prSet presAssocID="{8120CC0E-C562-4819-9ECA-4F39EA071CBC}" presName="Name37" presStyleLbl="parChTrans1D2" presStyleIdx="3" presStyleCnt="7"/>
      <dgm:spPr/>
      <dgm:t>
        <a:bodyPr/>
        <a:lstStyle/>
        <a:p>
          <a:endParaRPr lang="zh-TW" altLang="en-US"/>
        </a:p>
      </dgm:t>
    </dgm:pt>
    <dgm:pt modelId="{D059EEEE-B5E6-45B9-90B4-C129F86E921A}" type="pres">
      <dgm:prSet presAssocID="{0AE6AE8A-ABC1-4DFA-89F5-24F833939735}" presName="hierRoot2" presStyleCnt="0">
        <dgm:presLayoutVars>
          <dgm:hierBranch val="init"/>
        </dgm:presLayoutVars>
      </dgm:prSet>
      <dgm:spPr/>
    </dgm:pt>
    <dgm:pt modelId="{792FFA0D-AFC1-4FF2-862F-D845AAE87412}" type="pres">
      <dgm:prSet presAssocID="{0AE6AE8A-ABC1-4DFA-89F5-24F833939735}" presName="rootComposite" presStyleCnt="0"/>
      <dgm:spPr/>
    </dgm:pt>
    <dgm:pt modelId="{F738784F-9F7E-44E8-9425-D48DA2639D25}" type="pres">
      <dgm:prSet presAssocID="{0AE6AE8A-ABC1-4DFA-89F5-24F833939735}" presName="rootText" presStyleLbl="node2" presStyleIdx="3" presStyleCnt="6" custScaleX="10670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BCA4B37-2449-41DA-B9A4-A7CEB9322D7D}" type="pres">
      <dgm:prSet presAssocID="{0AE6AE8A-ABC1-4DFA-89F5-24F833939735}" presName="rootConnector" presStyleLbl="node2" presStyleIdx="3" presStyleCnt="6"/>
      <dgm:spPr/>
      <dgm:t>
        <a:bodyPr/>
        <a:lstStyle/>
        <a:p>
          <a:endParaRPr lang="zh-TW" altLang="en-US"/>
        </a:p>
      </dgm:t>
    </dgm:pt>
    <dgm:pt modelId="{9FDB030B-7246-4B0A-AF44-3871C622587D}" type="pres">
      <dgm:prSet presAssocID="{0AE6AE8A-ABC1-4DFA-89F5-24F833939735}" presName="hierChild4" presStyleCnt="0"/>
      <dgm:spPr/>
    </dgm:pt>
    <dgm:pt modelId="{B1DD26E9-7D8E-4FA6-BB53-4CAFDFCF65E8}" type="pres">
      <dgm:prSet presAssocID="{0AE6AE8A-ABC1-4DFA-89F5-24F833939735}" presName="hierChild5" presStyleCnt="0"/>
      <dgm:spPr/>
    </dgm:pt>
    <dgm:pt modelId="{2157AEE4-0B1B-4AA0-9E9A-9FC1B70F6C92}" type="pres">
      <dgm:prSet presAssocID="{451AAC4C-D429-4E51-9418-3DB412BD8C2D}" presName="Name37" presStyleLbl="parChTrans1D2" presStyleIdx="4" presStyleCnt="7"/>
      <dgm:spPr/>
      <dgm:t>
        <a:bodyPr/>
        <a:lstStyle/>
        <a:p>
          <a:endParaRPr lang="zh-TW" altLang="en-US"/>
        </a:p>
      </dgm:t>
    </dgm:pt>
    <dgm:pt modelId="{A373B2BE-9A99-4272-9EB4-7167D51B6D2D}" type="pres">
      <dgm:prSet presAssocID="{9CA0004F-774C-4FCA-89B5-A705AF2DD2C2}" presName="hierRoot2" presStyleCnt="0">
        <dgm:presLayoutVars>
          <dgm:hierBranch val="init"/>
        </dgm:presLayoutVars>
      </dgm:prSet>
      <dgm:spPr/>
    </dgm:pt>
    <dgm:pt modelId="{489D4307-CD86-405F-A894-E5CB772BFC89}" type="pres">
      <dgm:prSet presAssocID="{9CA0004F-774C-4FCA-89B5-A705AF2DD2C2}" presName="rootComposite" presStyleCnt="0"/>
      <dgm:spPr/>
    </dgm:pt>
    <dgm:pt modelId="{5441BA72-0F4D-4F38-9A8C-9065DCC65E48}" type="pres">
      <dgm:prSet presAssocID="{9CA0004F-774C-4FCA-89B5-A705AF2DD2C2}" presName="rootText" presStyleLbl="node2" presStyleIdx="4" presStyleCnt="6" custScaleX="1097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0FA2590-28FA-46B9-BEEE-3A331FD662FB}" type="pres">
      <dgm:prSet presAssocID="{9CA0004F-774C-4FCA-89B5-A705AF2DD2C2}" presName="rootConnector" presStyleLbl="node2" presStyleIdx="4" presStyleCnt="6"/>
      <dgm:spPr/>
      <dgm:t>
        <a:bodyPr/>
        <a:lstStyle/>
        <a:p>
          <a:endParaRPr lang="zh-TW" altLang="en-US"/>
        </a:p>
      </dgm:t>
    </dgm:pt>
    <dgm:pt modelId="{E311A3D9-07CB-42DD-89B5-662D209EFB7C}" type="pres">
      <dgm:prSet presAssocID="{9CA0004F-774C-4FCA-89B5-A705AF2DD2C2}" presName="hierChild4" presStyleCnt="0"/>
      <dgm:spPr/>
    </dgm:pt>
    <dgm:pt modelId="{E943C65B-EA2A-4755-8114-35DA40300435}" type="pres">
      <dgm:prSet presAssocID="{9CA0004F-774C-4FCA-89B5-A705AF2DD2C2}" presName="hierChild5" presStyleCnt="0"/>
      <dgm:spPr/>
    </dgm:pt>
    <dgm:pt modelId="{8344C9F7-15B8-4E14-8624-B0C38A7B0162}" type="pres">
      <dgm:prSet presAssocID="{F61EBD30-0726-4CDB-842C-A07DE2DCDFA4}" presName="Name37" presStyleLbl="parChTrans1D2" presStyleIdx="5" presStyleCnt="7"/>
      <dgm:spPr/>
      <dgm:t>
        <a:bodyPr/>
        <a:lstStyle/>
        <a:p>
          <a:endParaRPr lang="zh-TW" altLang="en-US"/>
        </a:p>
      </dgm:t>
    </dgm:pt>
    <dgm:pt modelId="{6B8C6A22-F0E1-4C72-BD6E-97CA4A8E71B5}" type="pres">
      <dgm:prSet presAssocID="{B9C8804E-88EF-47D8-923D-4E6CD23FF85A}" presName="hierRoot2" presStyleCnt="0">
        <dgm:presLayoutVars>
          <dgm:hierBranch val="init"/>
        </dgm:presLayoutVars>
      </dgm:prSet>
      <dgm:spPr/>
    </dgm:pt>
    <dgm:pt modelId="{92541E71-2869-46CC-992D-0BF460A97CB6}" type="pres">
      <dgm:prSet presAssocID="{B9C8804E-88EF-47D8-923D-4E6CD23FF85A}" presName="rootComposite" presStyleCnt="0"/>
      <dgm:spPr/>
    </dgm:pt>
    <dgm:pt modelId="{C344F8D7-F98D-4503-B9D4-4CEF2CB39187}" type="pres">
      <dgm:prSet presAssocID="{B9C8804E-88EF-47D8-923D-4E6CD23FF85A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0E41724-3D27-4F4C-A1DB-73EF379BDB2A}" type="pres">
      <dgm:prSet presAssocID="{B9C8804E-88EF-47D8-923D-4E6CD23FF85A}" presName="rootConnector" presStyleLbl="node2" presStyleIdx="5" presStyleCnt="6"/>
      <dgm:spPr/>
      <dgm:t>
        <a:bodyPr/>
        <a:lstStyle/>
        <a:p>
          <a:endParaRPr lang="zh-TW" altLang="en-US"/>
        </a:p>
      </dgm:t>
    </dgm:pt>
    <dgm:pt modelId="{CE8D5F15-8010-4708-8C57-853FB663C2B7}" type="pres">
      <dgm:prSet presAssocID="{B9C8804E-88EF-47D8-923D-4E6CD23FF85A}" presName="hierChild4" presStyleCnt="0"/>
      <dgm:spPr/>
    </dgm:pt>
    <dgm:pt modelId="{9EE6093E-997A-4D31-9469-F33860AB4EA4}" type="pres">
      <dgm:prSet presAssocID="{B9C8804E-88EF-47D8-923D-4E6CD23FF85A}" presName="hierChild5" presStyleCnt="0"/>
      <dgm:spPr/>
    </dgm:pt>
    <dgm:pt modelId="{9D699B64-883E-4B15-A1C3-A31D0EE1D468}" type="pres">
      <dgm:prSet presAssocID="{8C435B59-D936-4B98-9997-AF63AC9C60DA}" presName="hierChild3" presStyleCnt="0"/>
      <dgm:spPr/>
    </dgm:pt>
    <dgm:pt modelId="{D4D9A76D-DEBD-4D40-929F-FD48CCCC640A}" type="pres">
      <dgm:prSet presAssocID="{AF84DA47-68BC-4A04-A276-055C4B5E7833}" presName="Name111" presStyleLbl="parChTrans1D2" presStyleIdx="6" presStyleCnt="7"/>
      <dgm:spPr/>
      <dgm:t>
        <a:bodyPr/>
        <a:lstStyle/>
        <a:p>
          <a:endParaRPr lang="zh-TW" altLang="en-US"/>
        </a:p>
      </dgm:t>
    </dgm:pt>
    <dgm:pt modelId="{A7200060-3E04-4A8E-AA96-70BD8FB680F6}" type="pres">
      <dgm:prSet presAssocID="{D34E0D35-16CC-49C6-9C3B-68B4E1E1BEE0}" presName="hierRoot3" presStyleCnt="0">
        <dgm:presLayoutVars>
          <dgm:hierBranch val="init"/>
        </dgm:presLayoutVars>
      </dgm:prSet>
      <dgm:spPr/>
    </dgm:pt>
    <dgm:pt modelId="{89C8383A-772C-49C2-8043-3BF2238F9D04}" type="pres">
      <dgm:prSet presAssocID="{D34E0D35-16CC-49C6-9C3B-68B4E1E1BEE0}" presName="rootComposite3" presStyleCnt="0"/>
      <dgm:spPr/>
    </dgm:pt>
    <dgm:pt modelId="{DEED7786-29BA-43F5-889F-00062E2DD1FF}" type="pres">
      <dgm:prSet presAssocID="{D34E0D35-16CC-49C6-9C3B-68B4E1E1BEE0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97E768C-4CE9-46A0-BBD7-2EF7B7DC6878}" type="pres">
      <dgm:prSet presAssocID="{D34E0D35-16CC-49C6-9C3B-68B4E1E1BEE0}" presName="rootConnector3" presStyleLbl="asst1" presStyleIdx="0" presStyleCnt="1"/>
      <dgm:spPr/>
      <dgm:t>
        <a:bodyPr/>
        <a:lstStyle/>
        <a:p>
          <a:endParaRPr lang="zh-TW" altLang="en-US"/>
        </a:p>
      </dgm:t>
    </dgm:pt>
    <dgm:pt modelId="{84CF3474-B22D-4210-9EF6-D66DA017A377}" type="pres">
      <dgm:prSet presAssocID="{D34E0D35-16CC-49C6-9C3B-68B4E1E1BEE0}" presName="hierChild6" presStyleCnt="0"/>
      <dgm:spPr/>
    </dgm:pt>
    <dgm:pt modelId="{91BC7BFF-E098-418B-8529-63EA02BB26A8}" type="pres">
      <dgm:prSet presAssocID="{D34E0D35-16CC-49C6-9C3B-68B4E1E1BEE0}" presName="hierChild7" presStyleCnt="0"/>
      <dgm:spPr/>
    </dgm:pt>
  </dgm:ptLst>
  <dgm:cxnLst>
    <dgm:cxn modelId="{2B6A9BA8-BDDC-46FF-9C70-ABF47C4A2E0E}" type="presOf" srcId="{451AAC4C-D429-4E51-9418-3DB412BD8C2D}" destId="{2157AEE4-0B1B-4AA0-9E9A-9FC1B70F6C92}" srcOrd="0" destOrd="0" presId="urn:microsoft.com/office/officeart/2005/8/layout/orgChart1"/>
    <dgm:cxn modelId="{53C3F4DE-6FAA-4786-9494-AD5A44E935FE}" type="presOf" srcId="{1B76DA6E-C42E-4152-9199-A58F3A902997}" destId="{D476A270-7CFB-471E-9F39-D96D78177965}" srcOrd="1" destOrd="0" presId="urn:microsoft.com/office/officeart/2005/8/layout/orgChart1"/>
    <dgm:cxn modelId="{28D99C7C-D470-4FF7-BE6E-938D493F212A}" type="presOf" srcId="{F94F0844-0449-474F-B01D-6CA0A55C0EB9}" destId="{92F2C084-DCC2-43E6-912E-8C80F588F7DF}" srcOrd="1" destOrd="0" presId="urn:microsoft.com/office/officeart/2005/8/layout/orgChart1"/>
    <dgm:cxn modelId="{87AC05D8-35CF-4E6D-865F-CB4CD58CA4B4}" type="presOf" srcId="{8C435B59-D936-4B98-9997-AF63AC9C60DA}" destId="{88933349-1728-4006-8A9B-8066186CC6B3}" srcOrd="0" destOrd="0" presId="urn:microsoft.com/office/officeart/2005/8/layout/orgChart1"/>
    <dgm:cxn modelId="{F8506AA5-28BD-469C-BA93-22F54A82404D}" type="presOf" srcId="{FA0BDF69-34AC-48BA-AB3C-3F518E53133B}" destId="{85CE0A40-BEBD-47B7-91FD-10C295CE7C05}" srcOrd="1" destOrd="0" presId="urn:microsoft.com/office/officeart/2005/8/layout/orgChart1"/>
    <dgm:cxn modelId="{2BBB012C-F0B3-4116-940C-113F6F94713F}" type="presOf" srcId="{3102B177-2D27-43E2-A244-CC41500AC2F1}" destId="{9F3419DB-2862-4FCD-8276-DBD0011729A9}" srcOrd="0" destOrd="0" presId="urn:microsoft.com/office/officeart/2005/8/layout/orgChart1"/>
    <dgm:cxn modelId="{C3E2CC49-2497-4399-B3A8-4508E8E889F4}" srcId="{8C435B59-D936-4B98-9997-AF63AC9C60DA}" destId="{D34E0D35-16CC-49C6-9C3B-68B4E1E1BEE0}" srcOrd="0" destOrd="0" parTransId="{AF84DA47-68BC-4A04-A276-055C4B5E7833}" sibTransId="{D2211B6F-1BB8-4145-B3C7-3F16040F1C1F}"/>
    <dgm:cxn modelId="{1D15CF04-AE62-4B65-BEEA-8AB2ACF578A0}" srcId="{8C435B59-D936-4B98-9997-AF63AC9C60DA}" destId="{0AE6AE8A-ABC1-4DFA-89F5-24F833939735}" srcOrd="4" destOrd="0" parTransId="{8120CC0E-C562-4819-9ECA-4F39EA071CBC}" sibTransId="{316859EE-28DC-4E78-93FF-93A485AC3AEE}"/>
    <dgm:cxn modelId="{26A40033-C9B3-492C-951A-8CFCA97C46CD}" srcId="{8C435B59-D936-4B98-9997-AF63AC9C60DA}" destId="{1B76DA6E-C42E-4152-9199-A58F3A902997}" srcOrd="2" destOrd="0" parTransId="{77FC9FCE-9712-484A-903E-EAD6FABC64C3}" sibTransId="{0BAE255F-7F95-4515-9D4B-1BCEFAB59E2A}"/>
    <dgm:cxn modelId="{7185B816-113B-4032-93F3-40C5E1530C0C}" type="presOf" srcId="{9CA0004F-774C-4FCA-89B5-A705AF2DD2C2}" destId="{B0FA2590-28FA-46B9-BEEE-3A331FD662FB}" srcOrd="1" destOrd="0" presId="urn:microsoft.com/office/officeart/2005/8/layout/orgChart1"/>
    <dgm:cxn modelId="{0CC3E222-BE7F-49BB-84D1-82AA716C2ACF}" type="presOf" srcId="{8120CC0E-C562-4819-9ECA-4F39EA071CBC}" destId="{67594830-1165-48CD-8413-5138B9183E62}" srcOrd="0" destOrd="0" presId="urn:microsoft.com/office/officeart/2005/8/layout/orgChart1"/>
    <dgm:cxn modelId="{1A6E88F2-E4B7-44AE-99AD-E01FFAF04D59}" srcId="{B5834736-B1A4-4E51-9EEE-6DEABE01A026}" destId="{8C435B59-D936-4B98-9997-AF63AC9C60DA}" srcOrd="0" destOrd="0" parTransId="{966C4607-D83D-4357-A0C3-C50DC3AD0682}" sibTransId="{F6EA1A8D-699D-4B5C-9DE0-6D6A2FAF3186}"/>
    <dgm:cxn modelId="{EB76C969-F571-458A-A5AE-801D0B7641A7}" type="presOf" srcId="{EDBC5513-4AA5-49CC-B029-9BABC74E80C6}" destId="{04344043-35B2-4969-9ECE-0053F2A2BA8F}" srcOrd="0" destOrd="0" presId="urn:microsoft.com/office/officeart/2005/8/layout/orgChart1"/>
    <dgm:cxn modelId="{0435D437-2DB2-44A8-B51B-42F177663020}" type="presOf" srcId="{FA0BDF69-34AC-48BA-AB3C-3F518E53133B}" destId="{A9493728-763B-4474-90E8-0110326CB9E6}" srcOrd="0" destOrd="0" presId="urn:microsoft.com/office/officeart/2005/8/layout/orgChart1"/>
    <dgm:cxn modelId="{10FA8888-86EA-41EC-9707-D4641192D608}" type="presOf" srcId="{0AE6AE8A-ABC1-4DFA-89F5-24F833939735}" destId="{F738784F-9F7E-44E8-9425-D48DA2639D25}" srcOrd="0" destOrd="0" presId="urn:microsoft.com/office/officeart/2005/8/layout/orgChart1"/>
    <dgm:cxn modelId="{0AF8C0B1-C074-44E1-BFC6-8C2D6C02A880}" type="presOf" srcId="{0AE6AE8A-ABC1-4DFA-89F5-24F833939735}" destId="{FBCA4B37-2449-41DA-B9A4-A7CEB9322D7D}" srcOrd="1" destOrd="0" presId="urn:microsoft.com/office/officeart/2005/8/layout/orgChart1"/>
    <dgm:cxn modelId="{17C2C1DE-4A83-4BC7-8D68-5D2139B84A50}" srcId="{8C435B59-D936-4B98-9997-AF63AC9C60DA}" destId="{FA0BDF69-34AC-48BA-AB3C-3F518E53133B}" srcOrd="3" destOrd="0" parTransId="{EDBC5513-4AA5-49CC-B029-9BABC74E80C6}" sibTransId="{18C5A9EA-5814-4976-BA04-E87CD551B11F}"/>
    <dgm:cxn modelId="{3B7C62EF-AF8B-46B4-AA2C-C1BC1A9E0AEB}" type="presOf" srcId="{D34E0D35-16CC-49C6-9C3B-68B4E1E1BEE0}" destId="{897E768C-4CE9-46A0-BBD7-2EF7B7DC6878}" srcOrd="1" destOrd="0" presId="urn:microsoft.com/office/officeart/2005/8/layout/orgChart1"/>
    <dgm:cxn modelId="{258E9ACE-A509-427C-A1F2-C70FAA1D3FAD}" type="presOf" srcId="{9CA0004F-774C-4FCA-89B5-A705AF2DD2C2}" destId="{5441BA72-0F4D-4F38-9A8C-9065DCC65E48}" srcOrd="0" destOrd="0" presId="urn:microsoft.com/office/officeart/2005/8/layout/orgChart1"/>
    <dgm:cxn modelId="{0293B5E6-9258-49C1-BCBF-CB8714DE6A55}" type="presOf" srcId="{77FC9FCE-9712-484A-903E-EAD6FABC64C3}" destId="{4EBC4F7A-5084-416D-93B7-456E4BF7DCC7}" srcOrd="0" destOrd="0" presId="urn:microsoft.com/office/officeart/2005/8/layout/orgChart1"/>
    <dgm:cxn modelId="{3167ADA8-EF17-47BA-8964-FD6B1F61AC62}" type="presOf" srcId="{B9C8804E-88EF-47D8-923D-4E6CD23FF85A}" destId="{80E41724-3D27-4F4C-A1DB-73EF379BDB2A}" srcOrd="1" destOrd="0" presId="urn:microsoft.com/office/officeart/2005/8/layout/orgChart1"/>
    <dgm:cxn modelId="{53DECF94-991B-4644-A7F0-E7B7545FF36A}" type="presOf" srcId="{8C435B59-D936-4B98-9997-AF63AC9C60DA}" destId="{8C702DE4-8DFC-439A-8F35-B6512121127E}" srcOrd="1" destOrd="0" presId="urn:microsoft.com/office/officeart/2005/8/layout/orgChart1"/>
    <dgm:cxn modelId="{BF993959-B8D5-423F-A84B-6D2F69A693E4}" type="presOf" srcId="{B9C8804E-88EF-47D8-923D-4E6CD23FF85A}" destId="{C344F8D7-F98D-4503-B9D4-4CEF2CB39187}" srcOrd="0" destOrd="0" presId="urn:microsoft.com/office/officeart/2005/8/layout/orgChart1"/>
    <dgm:cxn modelId="{52291DCF-8999-4F4C-9552-0A4E9C0CE3AF}" type="presOf" srcId="{F94F0844-0449-474F-B01D-6CA0A55C0EB9}" destId="{8FCD57EE-CD1C-4948-9955-6B8E174118EA}" srcOrd="0" destOrd="0" presId="urn:microsoft.com/office/officeart/2005/8/layout/orgChart1"/>
    <dgm:cxn modelId="{00585EDE-E52E-4032-9969-E0131A2016A0}" type="presOf" srcId="{B5834736-B1A4-4E51-9EEE-6DEABE01A026}" destId="{6757C261-0CF4-4DE2-91DE-F03BCC71551B}" srcOrd="0" destOrd="0" presId="urn:microsoft.com/office/officeart/2005/8/layout/orgChart1"/>
    <dgm:cxn modelId="{BE473F4C-21E1-4656-93C2-160F73546448}" type="presOf" srcId="{1B76DA6E-C42E-4152-9199-A58F3A902997}" destId="{B2089A54-4ECF-4DB1-8772-AAE90910DA97}" srcOrd="0" destOrd="0" presId="urn:microsoft.com/office/officeart/2005/8/layout/orgChart1"/>
    <dgm:cxn modelId="{F78F38FE-5154-4A06-A248-501746EDE872}" type="presOf" srcId="{F61EBD30-0726-4CDB-842C-A07DE2DCDFA4}" destId="{8344C9F7-15B8-4E14-8624-B0C38A7B0162}" srcOrd="0" destOrd="0" presId="urn:microsoft.com/office/officeart/2005/8/layout/orgChart1"/>
    <dgm:cxn modelId="{FE1A98BA-ADAB-4DA4-9D50-7284F9C8F41A}" type="presOf" srcId="{AF84DA47-68BC-4A04-A276-055C4B5E7833}" destId="{D4D9A76D-DEBD-4D40-929F-FD48CCCC640A}" srcOrd="0" destOrd="0" presId="urn:microsoft.com/office/officeart/2005/8/layout/orgChart1"/>
    <dgm:cxn modelId="{064A19E8-8B5A-4CA4-95DB-252C9186AE65}" srcId="{8C435B59-D936-4B98-9997-AF63AC9C60DA}" destId="{B9C8804E-88EF-47D8-923D-4E6CD23FF85A}" srcOrd="6" destOrd="0" parTransId="{F61EBD30-0726-4CDB-842C-A07DE2DCDFA4}" sibTransId="{F81B944E-933E-4B8E-AD89-180F53CBF097}"/>
    <dgm:cxn modelId="{8CB558E2-3E24-4B34-B255-68FAE047EEC5}" type="presOf" srcId="{D34E0D35-16CC-49C6-9C3B-68B4E1E1BEE0}" destId="{DEED7786-29BA-43F5-889F-00062E2DD1FF}" srcOrd="0" destOrd="0" presId="urn:microsoft.com/office/officeart/2005/8/layout/orgChart1"/>
    <dgm:cxn modelId="{6886E588-3DB2-4449-A974-12FF9C90C751}" srcId="{8C435B59-D936-4B98-9997-AF63AC9C60DA}" destId="{F94F0844-0449-474F-B01D-6CA0A55C0EB9}" srcOrd="1" destOrd="0" parTransId="{3102B177-2D27-43E2-A244-CC41500AC2F1}" sibTransId="{460B0FE8-9DFC-4491-B43B-0CF338E30BFB}"/>
    <dgm:cxn modelId="{F70E1E97-F7E1-46AB-B5D9-867A5FE17710}" srcId="{8C435B59-D936-4B98-9997-AF63AC9C60DA}" destId="{9CA0004F-774C-4FCA-89B5-A705AF2DD2C2}" srcOrd="5" destOrd="0" parTransId="{451AAC4C-D429-4E51-9418-3DB412BD8C2D}" sibTransId="{9A30CA6B-FF21-4CF1-8637-97CBD73ADAB3}"/>
    <dgm:cxn modelId="{22D09A50-6086-49A3-973B-3E9588DE5DB5}" type="presParOf" srcId="{6757C261-0CF4-4DE2-91DE-F03BCC71551B}" destId="{41AAB6C5-DA30-4B7E-A52E-D550FFC81C0C}" srcOrd="0" destOrd="0" presId="urn:microsoft.com/office/officeart/2005/8/layout/orgChart1"/>
    <dgm:cxn modelId="{1AEC13AF-D831-4C29-9380-4B6ED65D5B3D}" type="presParOf" srcId="{41AAB6C5-DA30-4B7E-A52E-D550FFC81C0C}" destId="{86D2ACF8-C0E2-441C-9FAD-3410E9AF1C0F}" srcOrd="0" destOrd="0" presId="urn:microsoft.com/office/officeart/2005/8/layout/orgChart1"/>
    <dgm:cxn modelId="{FFBB61EE-2461-45B6-AE05-01C1C9668964}" type="presParOf" srcId="{86D2ACF8-C0E2-441C-9FAD-3410E9AF1C0F}" destId="{88933349-1728-4006-8A9B-8066186CC6B3}" srcOrd="0" destOrd="0" presId="urn:microsoft.com/office/officeart/2005/8/layout/orgChart1"/>
    <dgm:cxn modelId="{5E0BEA25-432F-40FF-B16E-74A219448E91}" type="presParOf" srcId="{86D2ACF8-C0E2-441C-9FAD-3410E9AF1C0F}" destId="{8C702DE4-8DFC-439A-8F35-B6512121127E}" srcOrd="1" destOrd="0" presId="urn:microsoft.com/office/officeart/2005/8/layout/orgChart1"/>
    <dgm:cxn modelId="{92ABC4EA-03AF-48F8-98CB-DE29B875B3D7}" type="presParOf" srcId="{41AAB6C5-DA30-4B7E-A52E-D550FFC81C0C}" destId="{1D9AE54B-0398-4352-9E82-65D9DC647604}" srcOrd="1" destOrd="0" presId="urn:microsoft.com/office/officeart/2005/8/layout/orgChart1"/>
    <dgm:cxn modelId="{C840CBF9-6E60-485B-8352-090B56C86EE8}" type="presParOf" srcId="{1D9AE54B-0398-4352-9E82-65D9DC647604}" destId="{9F3419DB-2862-4FCD-8276-DBD0011729A9}" srcOrd="0" destOrd="0" presId="urn:microsoft.com/office/officeart/2005/8/layout/orgChart1"/>
    <dgm:cxn modelId="{DA2B86F7-35CD-4CB0-9344-561E61F9BA8F}" type="presParOf" srcId="{1D9AE54B-0398-4352-9E82-65D9DC647604}" destId="{409A4388-E922-4592-A300-8AA70C5A795D}" srcOrd="1" destOrd="0" presId="urn:microsoft.com/office/officeart/2005/8/layout/orgChart1"/>
    <dgm:cxn modelId="{AE284BA2-6AAF-4023-B9E3-E89AAE844DDF}" type="presParOf" srcId="{409A4388-E922-4592-A300-8AA70C5A795D}" destId="{5AE3CACD-EEA5-4DBD-BE12-A942C3E2A5F1}" srcOrd="0" destOrd="0" presId="urn:microsoft.com/office/officeart/2005/8/layout/orgChart1"/>
    <dgm:cxn modelId="{DC7EE4F7-20BE-4D11-BA2E-5CD71611D9B7}" type="presParOf" srcId="{5AE3CACD-EEA5-4DBD-BE12-A942C3E2A5F1}" destId="{8FCD57EE-CD1C-4948-9955-6B8E174118EA}" srcOrd="0" destOrd="0" presId="urn:microsoft.com/office/officeart/2005/8/layout/orgChart1"/>
    <dgm:cxn modelId="{5021646B-5022-4640-BF49-6606E7B084F0}" type="presParOf" srcId="{5AE3CACD-EEA5-4DBD-BE12-A942C3E2A5F1}" destId="{92F2C084-DCC2-43E6-912E-8C80F588F7DF}" srcOrd="1" destOrd="0" presId="urn:microsoft.com/office/officeart/2005/8/layout/orgChart1"/>
    <dgm:cxn modelId="{983EC7DA-8E89-48F8-9098-ACFED8077CF9}" type="presParOf" srcId="{409A4388-E922-4592-A300-8AA70C5A795D}" destId="{341CB451-EA8C-4214-A6A1-AF3B8C592408}" srcOrd="1" destOrd="0" presId="urn:microsoft.com/office/officeart/2005/8/layout/orgChart1"/>
    <dgm:cxn modelId="{823781C9-D534-4DE4-85AC-C109A9DCE36B}" type="presParOf" srcId="{409A4388-E922-4592-A300-8AA70C5A795D}" destId="{09CDA288-EB1F-4E12-A528-29E9747C724D}" srcOrd="2" destOrd="0" presId="urn:microsoft.com/office/officeart/2005/8/layout/orgChart1"/>
    <dgm:cxn modelId="{66032024-F5A7-4FB1-8C56-418DCFBD5116}" type="presParOf" srcId="{1D9AE54B-0398-4352-9E82-65D9DC647604}" destId="{4EBC4F7A-5084-416D-93B7-456E4BF7DCC7}" srcOrd="2" destOrd="0" presId="urn:microsoft.com/office/officeart/2005/8/layout/orgChart1"/>
    <dgm:cxn modelId="{7E0D577D-5ABC-40D4-88BE-9E4ACF8E6398}" type="presParOf" srcId="{1D9AE54B-0398-4352-9E82-65D9DC647604}" destId="{CA91AFAC-73E8-4C2D-B2D2-D04B69938F6C}" srcOrd="3" destOrd="0" presId="urn:microsoft.com/office/officeart/2005/8/layout/orgChart1"/>
    <dgm:cxn modelId="{6667E87F-2A42-4F18-A04A-18A4AD12CF8F}" type="presParOf" srcId="{CA91AFAC-73E8-4C2D-B2D2-D04B69938F6C}" destId="{F281B284-F5C0-40AB-8D93-44E3C33D5244}" srcOrd="0" destOrd="0" presId="urn:microsoft.com/office/officeart/2005/8/layout/orgChart1"/>
    <dgm:cxn modelId="{09B47847-C264-41F4-BB93-63EDB9CD6336}" type="presParOf" srcId="{F281B284-F5C0-40AB-8D93-44E3C33D5244}" destId="{B2089A54-4ECF-4DB1-8772-AAE90910DA97}" srcOrd="0" destOrd="0" presId="urn:microsoft.com/office/officeart/2005/8/layout/orgChart1"/>
    <dgm:cxn modelId="{9423D2A9-61AE-40AC-AFCD-449D615EB4E9}" type="presParOf" srcId="{F281B284-F5C0-40AB-8D93-44E3C33D5244}" destId="{D476A270-7CFB-471E-9F39-D96D78177965}" srcOrd="1" destOrd="0" presId="urn:microsoft.com/office/officeart/2005/8/layout/orgChart1"/>
    <dgm:cxn modelId="{FCB6464D-9A46-44DB-9868-4C0864C632E3}" type="presParOf" srcId="{CA91AFAC-73E8-4C2D-B2D2-D04B69938F6C}" destId="{26AAA26B-E7EB-434B-BEE5-613B0DE248BB}" srcOrd="1" destOrd="0" presId="urn:microsoft.com/office/officeart/2005/8/layout/orgChart1"/>
    <dgm:cxn modelId="{BDBA5AEA-B379-4529-9103-683F32B876E0}" type="presParOf" srcId="{CA91AFAC-73E8-4C2D-B2D2-D04B69938F6C}" destId="{D8256C2C-1F22-4D8E-BD8B-6C1F765CF2EB}" srcOrd="2" destOrd="0" presId="urn:microsoft.com/office/officeart/2005/8/layout/orgChart1"/>
    <dgm:cxn modelId="{49443C9B-D44D-4332-B89A-487DB78FCF6B}" type="presParOf" srcId="{1D9AE54B-0398-4352-9E82-65D9DC647604}" destId="{04344043-35B2-4969-9ECE-0053F2A2BA8F}" srcOrd="4" destOrd="0" presId="urn:microsoft.com/office/officeart/2005/8/layout/orgChart1"/>
    <dgm:cxn modelId="{46946F99-B430-4975-83A6-72CDE17AB638}" type="presParOf" srcId="{1D9AE54B-0398-4352-9E82-65D9DC647604}" destId="{1EF4DF87-3043-40C4-B1E3-7C148734C70C}" srcOrd="5" destOrd="0" presId="urn:microsoft.com/office/officeart/2005/8/layout/orgChart1"/>
    <dgm:cxn modelId="{4C92BDF2-6396-4AC3-B51B-FF4D20170344}" type="presParOf" srcId="{1EF4DF87-3043-40C4-B1E3-7C148734C70C}" destId="{6D7B6B3F-A669-4430-8617-3532FB3EAC5A}" srcOrd="0" destOrd="0" presId="urn:microsoft.com/office/officeart/2005/8/layout/orgChart1"/>
    <dgm:cxn modelId="{B4D83435-68A9-4471-BABE-F19F067D5DA4}" type="presParOf" srcId="{6D7B6B3F-A669-4430-8617-3532FB3EAC5A}" destId="{A9493728-763B-4474-90E8-0110326CB9E6}" srcOrd="0" destOrd="0" presId="urn:microsoft.com/office/officeart/2005/8/layout/orgChart1"/>
    <dgm:cxn modelId="{63DD4495-B263-4583-82C1-F15C87834837}" type="presParOf" srcId="{6D7B6B3F-A669-4430-8617-3532FB3EAC5A}" destId="{85CE0A40-BEBD-47B7-91FD-10C295CE7C05}" srcOrd="1" destOrd="0" presId="urn:microsoft.com/office/officeart/2005/8/layout/orgChart1"/>
    <dgm:cxn modelId="{84D44970-65E3-4612-87A3-FC60D15072C2}" type="presParOf" srcId="{1EF4DF87-3043-40C4-B1E3-7C148734C70C}" destId="{CAC4B4EA-B513-4C91-B1C3-BBFD2953F173}" srcOrd="1" destOrd="0" presId="urn:microsoft.com/office/officeart/2005/8/layout/orgChart1"/>
    <dgm:cxn modelId="{6F1EBCB8-C5AB-4C56-A5E3-AAF4D89F97E7}" type="presParOf" srcId="{1EF4DF87-3043-40C4-B1E3-7C148734C70C}" destId="{42BA95C9-8DFF-4C00-B2D7-114338E42323}" srcOrd="2" destOrd="0" presId="urn:microsoft.com/office/officeart/2005/8/layout/orgChart1"/>
    <dgm:cxn modelId="{E3067FC4-B542-4A16-83D0-F9732B1FEB36}" type="presParOf" srcId="{1D9AE54B-0398-4352-9E82-65D9DC647604}" destId="{67594830-1165-48CD-8413-5138B9183E62}" srcOrd="6" destOrd="0" presId="urn:microsoft.com/office/officeart/2005/8/layout/orgChart1"/>
    <dgm:cxn modelId="{16CA1E16-4E50-4E12-9C93-6755D26D76F2}" type="presParOf" srcId="{1D9AE54B-0398-4352-9E82-65D9DC647604}" destId="{D059EEEE-B5E6-45B9-90B4-C129F86E921A}" srcOrd="7" destOrd="0" presId="urn:microsoft.com/office/officeart/2005/8/layout/orgChart1"/>
    <dgm:cxn modelId="{D6F50331-2683-4E19-8640-E06C98FA9BAE}" type="presParOf" srcId="{D059EEEE-B5E6-45B9-90B4-C129F86E921A}" destId="{792FFA0D-AFC1-4FF2-862F-D845AAE87412}" srcOrd="0" destOrd="0" presId="urn:microsoft.com/office/officeart/2005/8/layout/orgChart1"/>
    <dgm:cxn modelId="{2CE7254A-EF70-40B3-B374-C32CCE24E242}" type="presParOf" srcId="{792FFA0D-AFC1-4FF2-862F-D845AAE87412}" destId="{F738784F-9F7E-44E8-9425-D48DA2639D25}" srcOrd="0" destOrd="0" presId="urn:microsoft.com/office/officeart/2005/8/layout/orgChart1"/>
    <dgm:cxn modelId="{33EED2B2-9C76-4CC5-A199-063671CAB28C}" type="presParOf" srcId="{792FFA0D-AFC1-4FF2-862F-D845AAE87412}" destId="{FBCA4B37-2449-41DA-B9A4-A7CEB9322D7D}" srcOrd="1" destOrd="0" presId="urn:microsoft.com/office/officeart/2005/8/layout/orgChart1"/>
    <dgm:cxn modelId="{B0A11D3C-000F-4F08-93EC-1B644D7D16E6}" type="presParOf" srcId="{D059EEEE-B5E6-45B9-90B4-C129F86E921A}" destId="{9FDB030B-7246-4B0A-AF44-3871C622587D}" srcOrd="1" destOrd="0" presId="urn:microsoft.com/office/officeart/2005/8/layout/orgChart1"/>
    <dgm:cxn modelId="{F6E52AB9-19DC-4FB2-8BBA-A227F4D48E2E}" type="presParOf" srcId="{D059EEEE-B5E6-45B9-90B4-C129F86E921A}" destId="{B1DD26E9-7D8E-4FA6-BB53-4CAFDFCF65E8}" srcOrd="2" destOrd="0" presId="urn:microsoft.com/office/officeart/2005/8/layout/orgChart1"/>
    <dgm:cxn modelId="{42F821C8-8808-4C7C-BE01-9875E27A22A1}" type="presParOf" srcId="{1D9AE54B-0398-4352-9E82-65D9DC647604}" destId="{2157AEE4-0B1B-4AA0-9E9A-9FC1B70F6C92}" srcOrd="8" destOrd="0" presId="urn:microsoft.com/office/officeart/2005/8/layout/orgChart1"/>
    <dgm:cxn modelId="{A2B66098-D247-4CFA-B0FC-F69B78326FF6}" type="presParOf" srcId="{1D9AE54B-0398-4352-9E82-65D9DC647604}" destId="{A373B2BE-9A99-4272-9EB4-7167D51B6D2D}" srcOrd="9" destOrd="0" presId="urn:microsoft.com/office/officeart/2005/8/layout/orgChart1"/>
    <dgm:cxn modelId="{DEC28A42-EEB6-421E-B49A-C32373376697}" type="presParOf" srcId="{A373B2BE-9A99-4272-9EB4-7167D51B6D2D}" destId="{489D4307-CD86-405F-A894-E5CB772BFC89}" srcOrd="0" destOrd="0" presId="urn:microsoft.com/office/officeart/2005/8/layout/orgChart1"/>
    <dgm:cxn modelId="{E147A8EE-B0E8-4AD1-B9E4-FD326D473883}" type="presParOf" srcId="{489D4307-CD86-405F-A894-E5CB772BFC89}" destId="{5441BA72-0F4D-4F38-9A8C-9065DCC65E48}" srcOrd="0" destOrd="0" presId="urn:microsoft.com/office/officeart/2005/8/layout/orgChart1"/>
    <dgm:cxn modelId="{DC69DA49-43A3-4090-B0A9-EA4C92C2F7D5}" type="presParOf" srcId="{489D4307-CD86-405F-A894-E5CB772BFC89}" destId="{B0FA2590-28FA-46B9-BEEE-3A331FD662FB}" srcOrd="1" destOrd="0" presId="urn:microsoft.com/office/officeart/2005/8/layout/orgChart1"/>
    <dgm:cxn modelId="{B4E1C24D-0B92-4FFB-89D8-BBB1E6ACCE31}" type="presParOf" srcId="{A373B2BE-9A99-4272-9EB4-7167D51B6D2D}" destId="{E311A3D9-07CB-42DD-89B5-662D209EFB7C}" srcOrd="1" destOrd="0" presId="urn:microsoft.com/office/officeart/2005/8/layout/orgChart1"/>
    <dgm:cxn modelId="{274C4186-806E-4B5B-8600-9C4218B1375A}" type="presParOf" srcId="{A373B2BE-9A99-4272-9EB4-7167D51B6D2D}" destId="{E943C65B-EA2A-4755-8114-35DA40300435}" srcOrd="2" destOrd="0" presId="urn:microsoft.com/office/officeart/2005/8/layout/orgChart1"/>
    <dgm:cxn modelId="{3FDF5188-932C-43BB-91B7-88AEE3CAA768}" type="presParOf" srcId="{1D9AE54B-0398-4352-9E82-65D9DC647604}" destId="{8344C9F7-15B8-4E14-8624-B0C38A7B0162}" srcOrd="10" destOrd="0" presId="urn:microsoft.com/office/officeart/2005/8/layout/orgChart1"/>
    <dgm:cxn modelId="{51064CDB-63BE-46A9-98D7-C3DEC949ACDB}" type="presParOf" srcId="{1D9AE54B-0398-4352-9E82-65D9DC647604}" destId="{6B8C6A22-F0E1-4C72-BD6E-97CA4A8E71B5}" srcOrd="11" destOrd="0" presId="urn:microsoft.com/office/officeart/2005/8/layout/orgChart1"/>
    <dgm:cxn modelId="{94CABAF2-D180-4359-94C4-A8F7EA2AEE3A}" type="presParOf" srcId="{6B8C6A22-F0E1-4C72-BD6E-97CA4A8E71B5}" destId="{92541E71-2869-46CC-992D-0BF460A97CB6}" srcOrd="0" destOrd="0" presId="urn:microsoft.com/office/officeart/2005/8/layout/orgChart1"/>
    <dgm:cxn modelId="{4F527169-5722-4DA1-9A5E-0343CC3130B0}" type="presParOf" srcId="{92541E71-2869-46CC-992D-0BF460A97CB6}" destId="{C344F8D7-F98D-4503-B9D4-4CEF2CB39187}" srcOrd="0" destOrd="0" presId="urn:microsoft.com/office/officeart/2005/8/layout/orgChart1"/>
    <dgm:cxn modelId="{85AFC118-5CEA-4110-BBDB-64AA868DF213}" type="presParOf" srcId="{92541E71-2869-46CC-992D-0BF460A97CB6}" destId="{80E41724-3D27-4F4C-A1DB-73EF379BDB2A}" srcOrd="1" destOrd="0" presId="urn:microsoft.com/office/officeart/2005/8/layout/orgChart1"/>
    <dgm:cxn modelId="{89288101-F36B-485F-9C99-A077BC667CAA}" type="presParOf" srcId="{6B8C6A22-F0E1-4C72-BD6E-97CA4A8E71B5}" destId="{CE8D5F15-8010-4708-8C57-853FB663C2B7}" srcOrd="1" destOrd="0" presId="urn:microsoft.com/office/officeart/2005/8/layout/orgChart1"/>
    <dgm:cxn modelId="{5E7B95C4-DE91-42ED-ADD9-7B26993B7AA6}" type="presParOf" srcId="{6B8C6A22-F0E1-4C72-BD6E-97CA4A8E71B5}" destId="{9EE6093E-997A-4D31-9469-F33860AB4EA4}" srcOrd="2" destOrd="0" presId="urn:microsoft.com/office/officeart/2005/8/layout/orgChart1"/>
    <dgm:cxn modelId="{C915A3FC-D413-4AA6-BE4B-D90B4951088F}" type="presParOf" srcId="{41AAB6C5-DA30-4B7E-A52E-D550FFC81C0C}" destId="{9D699B64-883E-4B15-A1C3-A31D0EE1D468}" srcOrd="2" destOrd="0" presId="urn:microsoft.com/office/officeart/2005/8/layout/orgChart1"/>
    <dgm:cxn modelId="{707950AE-5E77-4A44-987E-A98FED56ED1F}" type="presParOf" srcId="{9D699B64-883E-4B15-A1C3-A31D0EE1D468}" destId="{D4D9A76D-DEBD-4D40-929F-FD48CCCC640A}" srcOrd="0" destOrd="0" presId="urn:microsoft.com/office/officeart/2005/8/layout/orgChart1"/>
    <dgm:cxn modelId="{2F5AFDA0-87CF-4DE8-88E0-EEBDC0E9E8C0}" type="presParOf" srcId="{9D699B64-883E-4B15-A1C3-A31D0EE1D468}" destId="{A7200060-3E04-4A8E-AA96-70BD8FB680F6}" srcOrd="1" destOrd="0" presId="urn:microsoft.com/office/officeart/2005/8/layout/orgChart1"/>
    <dgm:cxn modelId="{03028FD0-457C-4BDD-8C63-25A3CFE76659}" type="presParOf" srcId="{A7200060-3E04-4A8E-AA96-70BD8FB680F6}" destId="{89C8383A-772C-49C2-8043-3BF2238F9D04}" srcOrd="0" destOrd="0" presId="urn:microsoft.com/office/officeart/2005/8/layout/orgChart1"/>
    <dgm:cxn modelId="{7B0F0732-2409-4730-97E3-1A0443D6C7FF}" type="presParOf" srcId="{89C8383A-772C-49C2-8043-3BF2238F9D04}" destId="{DEED7786-29BA-43F5-889F-00062E2DD1FF}" srcOrd="0" destOrd="0" presId="urn:microsoft.com/office/officeart/2005/8/layout/orgChart1"/>
    <dgm:cxn modelId="{F9CCF837-385A-4B4A-9044-4067F4BFE210}" type="presParOf" srcId="{89C8383A-772C-49C2-8043-3BF2238F9D04}" destId="{897E768C-4CE9-46A0-BBD7-2EF7B7DC6878}" srcOrd="1" destOrd="0" presId="urn:microsoft.com/office/officeart/2005/8/layout/orgChart1"/>
    <dgm:cxn modelId="{A726976F-29D1-4BC5-8BEF-FC1A2CF7180D}" type="presParOf" srcId="{A7200060-3E04-4A8E-AA96-70BD8FB680F6}" destId="{84CF3474-B22D-4210-9EF6-D66DA017A377}" srcOrd="1" destOrd="0" presId="urn:microsoft.com/office/officeart/2005/8/layout/orgChart1"/>
    <dgm:cxn modelId="{2B080613-C504-4611-8E29-865C9DFA3557}" type="presParOf" srcId="{A7200060-3E04-4A8E-AA96-70BD8FB680F6}" destId="{91BC7BFF-E098-418B-8529-63EA02BB26A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C75C630-DDF3-4A8F-AF7F-967BDD37F33D}">
      <dsp:nvSpPr>
        <dsp:cNvPr id="0" name=""/>
        <dsp:cNvSpPr/>
      </dsp:nvSpPr>
      <dsp:spPr>
        <a:xfrm>
          <a:off x="3796" y="374528"/>
          <a:ext cx="1726111" cy="7775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Arial" pitchFamily="34" charset="0"/>
              <a:cs typeface="Arial" pitchFamily="34" charset="0"/>
            </a:rPr>
            <a:t>Work Permit</a:t>
          </a:r>
          <a:endParaRPr lang="zh-TW" altLang="en-US" sz="1800" b="1" kern="1200" dirty="0">
            <a:latin typeface="Arial" pitchFamily="34" charset="0"/>
            <a:cs typeface="Arial" pitchFamily="34" charset="0"/>
          </a:endParaRPr>
        </a:p>
      </dsp:txBody>
      <dsp:txXfrm>
        <a:off x="3796" y="374528"/>
        <a:ext cx="1726111" cy="518400"/>
      </dsp:txXfrm>
    </dsp:sp>
    <dsp:sp modelId="{547EE382-E5E5-4E7E-B9C9-D39B44EA2996}">
      <dsp:nvSpPr>
        <dsp:cNvPr id="0" name=""/>
        <dsp:cNvSpPr/>
      </dsp:nvSpPr>
      <dsp:spPr>
        <a:xfrm>
          <a:off x="357337" y="892928"/>
          <a:ext cx="1726111" cy="103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800" kern="1200" dirty="0" smtClean="0">
              <a:latin typeface="Arial" pitchFamily="34" charset="0"/>
              <a:cs typeface="Arial" pitchFamily="34" charset="0"/>
            </a:rPr>
            <a:t>Ministry of Labor</a:t>
          </a:r>
          <a:endParaRPr lang="zh-TW" altLang="en-US" sz="1800" kern="1200" dirty="0">
            <a:latin typeface="Arial" pitchFamily="34" charset="0"/>
            <a:cs typeface="Arial" pitchFamily="34" charset="0"/>
          </a:endParaRPr>
        </a:p>
      </dsp:txBody>
      <dsp:txXfrm>
        <a:off x="357337" y="892928"/>
        <a:ext cx="1726111" cy="1036800"/>
      </dsp:txXfrm>
    </dsp:sp>
    <dsp:sp modelId="{68418438-AADD-4FCD-B712-AB4170857BF5}">
      <dsp:nvSpPr>
        <dsp:cNvPr id="0" name=""/>
        <dsp:cNvSpPr/>
      </dsp:nvSpPr>
      <dsp:spPr>
        <a:xfrm>
          <a:off x="1991580" y="418852"/>
          <a:ext cx="554745" cy="4297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>
            <a:latin typeface="Arial" pitchFamily="34" charset="0"/>
            <a:cs typeface="Arial" pitchFamily="34" charset="0"/>
          </a:endParaRPr>
        </a:p>
      </dsp:txBody>
      <dsp:txXfrm>
        <a:off x="1991580" y="418852"/>
        <a:ext cx="554745" cy="429751"/>
      </dsp:txXfrm>
    </dsp:sp>
    <dsp:sp modelId="{A23F1D86-21B5-4FFA-89C2-48CD9A960B1A}">
      <dsp:nvSpPr>
        <dsp:cNvPr id="0" name=""/>
        <dsp:cNvSpPr/>
      </dsp:nvSpPr>
      <dsp:spPr>
        <a:xfrm>
          <a:off x="2776597" y="374528"/>
          <a:ext cx="1726111" cy="7775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Arial" pitchFamily="34" charset="0"/>
              <a:cs typeface="Arial" pitchFamily="34" charset="0"/>
            </a:rPr>
            <a:t>Visitor Visa</a:t>
          </a:r>
          <a:endParaRPr lang="zh-TW" altLang="en-US" sz="1800" b="1" kern="1200" dirty="0">
            <a:latin typeface="Arial" pitchFamily="34" charset="0"/>
            <a:cs typeface="Arial" pitchFamily="34" charset="0"/>
          </a:endParaRPr>
        </a:p>
      </dsp:txBody>
      <dsp:txXfrm>
        <a:off x="2776597" y="374528"/>
        <a:ext cx="1726111" cy="518400"/>
      </dsp:txXfrm>
    </dsp:sp>
    <dsp:sp modelId="{5BA18C4C-D603-49FE-B48A-04B0F1F22697}">
      <dsp:nvSpPr>
        <dsp:cNvPr id="0" name=""/>
        <dsp:cNvSpPr/>
      </dsp:nvSpPr>
      <dsp:spPr>
        <a:xfrm>
          <a:off x="3130138" y="892928"/>
          <a:ext cx="1726111" cy="103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800" kern="1200" dirty="0" smtClean="0">
              <a:latin typeface="Arial" pitchFamily="34" charset="0"/>
              <a:cs typeface="Arial" pitchFamily="34" charset="0"/>
            </a:rPr>
            <a:t>Ministry of Foreign Affairs</a:t>
          </a:r>
          <a:endParaRPr lang="zh-TW" altLang="en-US" sz="1800" kern="1200" dirty="0">
            <a:latin typeface="Arial" pitchFamily="34" charset="0"/>
            <a:cs typeface="Arial" pitchFamily="34" charset="0"/>
          </a:endParaRPr>
        </a:p>
      </dsp:txBody>
      <dsp:txXfrm>
        <a:off x="3130138" y="892928"/>
        <a:ext cx="1726111" cy="1036800"/>
      </dsp:txXfrm>
    </dsp:sp>
    <dsp:sp modelId="{C2DF3DC4-476C-4870-B344-66568FD53304}">
      <dsp:nvSpPr>
        <dsp:cNvPr id="0" name=""/>
        <dsp:cNvSpPr/>
      </dsp:nvSpPr>
      <dsp:spPr>
        <a:xfrm>
          <a:off x="4764381" y="418852"/>
          <a:ext cx="554745" cy="4297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>
            <a:latin typeface="Arial" pitchFamily="34" charset="0"/>
            <a:cs typeface="Arial" pitchFamily="34" charset="0"/>
          </a:endParaRPr>
        </a:p>
      </dsp:txBody>
      <dsp:txXfrm>
        <a:off x="4764381" y="418852"/>
        <a:ext cx="554745" cy="429751"/>
      </dsp:txXfrm>
    </dsp:sp>
    <dsp:sp modelId="{1CAF58C7-398B-402D-ACFF-187F38AEA06B}">
      <dsp:nvSpPr>
        <dsp:cNvPr id="0" name=""/>
        <dsp:cNvSpPr/>
      </dsp:nvSpPr>
      <dsp:spPr>
        <a:xfrm>
          <a:off x="5549398" y="374528"/>
          <a:ext cx="1726111" cy="7775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Arial" pitchFamily="34" charset="0"/>
              <a:cs typeface="Arial" pitchFamily="34" charset="0"/>
            </a:rPr>
            <a:t>ARC</a:t>
          </a:r>
          <a:endParaRPr lang="zh-TW" altLang="en-US" sz="1800" b="1" kern="1200" dirty="0">
            <a:latin typeface="Arial" pitchFamily="34" charset="0"/>
            <a:cs typeface="Arial" pitchFamily="34" charset="0"/>
          </a:endParaRPr>
        </a:p>
      </dsp:txBody>
      <dsp:txXfrm>
        <a:off x="5549398" y="374528"/>
        <a:ext cx="1726111" cy="518400"/>
      </dsp:txXfrm>
    </dsp:sp>
    <dsp:sp modelId="{515E0179-D11A-4C46-A168-A14FE1F4CCA0}">
      <dsp:nvSpPr>
        <dsp:cNvPr id="0" name=""/>
        <dsp:cNvSpPr/>
      </dsp:nvSpPr>
      <dsp:spPr>
        <a:xfrm>
          <a:off x="5902939" y="892928"/>
          <a:ext cx="1726111" cy="103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800" kern="1200" dirty="0" smtClean="0">
              <a:latin typeface="Arial" pitchFamily="34" charset="0"/>
              <a:cs typeface="Arial" pitchFamily="34" charset="0"/>
            </a:rPr>
            <a:t>Immigration Department</a:t>
          </a:r>
          <a:endParaRPr lang="zh-TW" altLang="en-US" sz="1800" kern="1200" dirty="0">
            <a:latin typeface="Arial" pitchFamily="34" charset="0"/>
            <a:cs typeface="Arial" pitchFamily="34" charset="0"/>
          </a:endParaRPr>
        </a:p>
      </dsp:txBody>
      <dsp:txXfrm>
        <a:off x="5902939" y="892928"/>
        <a:ext cx="1726111" cy="10368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30917CA-F7F7-4AC1-8D57-81879C629A60}" type="datetimeFigureOut">
              <a:rPr lang="zh-TW" altLang="en-US"/>
              <a:pPr>
                <a:defRPr/>
              </a:pPr>
              <a:t>2018/4/17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B3C272A-7B6D-4790-B5A1-B0C8A0A136E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83429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5" name="矩形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6" name="矩形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7" name="矩形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 useBgFill="1">
        <p:nvSpPr>
          <p:cNvPr id="11" name="圓角矩形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 useBgFill="1">
        <p:nvSpPr>
          <p:cNvPr id="12" name="圓角矩形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14" name="矩形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15" name="矩形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17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E1C17-1EDB-4AE5-BDB7-438D2D1CB7BA}" type="datetimeFigureOut">
              <a:rPr lang="zh-TW" altLang="en-US"/>
              <a:pPr>
                <a:defRPr/>
              </a:pPr>
              <a:t>2018/4/17</a:t>
            </a:fld>
            <a:endParaRPr lang="zh-TW" altLang="en-US"/>
          </a:p>
        </p:txBody>
      </p:sp>
      <p:sp>
        <p:nvSpPr>
          <p:cNvPr id="18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917B47-7AEF-4568-97E9-BC1EED3FD4C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1B9E9-E120-454F-B1DA-34B5EA877922}" type="datetimeFigureOut">
              <a:rPr lang="zh-TW" altLang="en-US"/>
              <a:pPr>
                <a:defRPr/>
              </a:pPr>
              <a:t>2018/4/17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DCEFB-B265-4C04-9E1D-AF5B2436923B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A611F-B61B-41B3-A4D3-238317BBA453}" type="datetimeFigureOut">
              <a:rPr lang="zh-TW" altLang="en-US"/>
              <a:pPr>
                <a:defRPr/>
              </a:pPr>
              <a:t>2018/4/17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CC2E8-744A-486C-8D6A-D22BF5727455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935AF-928B-47AE-81CC-B6B79EB6D5E9}" type="datetimeFigureOut">
              <a:rPr lang="zh-TW" altLang="en-US"/>
              <a:pPr>
                <a:defRPr/>
              </a:pPr>
              <a:t>2018/4/17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1399D-F4B0-4993-82C4-7F8771D171BC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7DC51-B0BC-4295-93D4-C4DDB040910A}" type="datetimeFigureOut">
              <a:rPr lang="zh-TW" altLang="en-US"/>
              <a:pPr>
                <a:defRPr/>
              </a:pPr>
              <a:t>2018/4/17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BB66C-F2FC-4A0C-953B-41CB2C9A204C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32EDF-C7B7-4EE0-8548-2A3656312340}" type="datetimeFigureOut">
              <a:rPr lang="zh-TW" altLang="en-US"/>
              <a:pPr>
                <a:defRPr/>
              </a:pPr>
              <a:t>2018/4/17</a:t>
            </a:fld>
            <a:endParaRPr lang="zh-TW" altLang="en-US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4BB7F6-BD14-4586-919F-CEB733EAC114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3C19270-DD4D-4D20-9ECE-FC56EABDFAC7}" type="datetimeFigureOut">
              <a:rPr lang="zh-TW" altLang="en-US"/>
              <a:pPr>
                <a:defRPr/>
              </a:pPr>
              <a:t>2018/4/17</a:t>
            </a:fld>
            <a:endParaRPr lang="zh-TW" altLang="en-US"/>
          </a:p>
        </p:txBody>
      </p:sp>
      <p:sp>
        <p:nvSpPr>
          <p:cNvPr id="8" name="投影片編號版面配置區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E3066E-616E-4FD3-94A4-66C704CD7A35}" type="slidenum">
              <a:rPr lang="zh-TW" altLang="en-US"/>
              <a:pPr/>
              <a:t>‹#›</a:t>
            </a:fld>
            <a:endParaRPr lang="zh-TW" altLang="en-US"/>
          </a:p>
        </p:txBody>
      </p:sp>
      <p:sp>
        <p:nvSpPr>
          <p:cNvPr id="9" name="頁尾版面配置區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A4113-0855-4614-B7F7-72A3741C6CB9}" type="datetimeFigureOut">
              <a:rPr lang="zh-TW" altLang="en-US"/>
              <a:pPr>
                <a:defRPr/>
              </a:pPr>
              <a:t>2018/4/17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23437-C305-4B20-8D73-0DA5ABD5A929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D1CC8-1106-4117-A9E6-377DE6702104}" type="datetimeFigureOut">
              <a:rPr lang="zh-TW" altLang="en-US"/>
              <a:pPr>
                <a:defRPr/>
              </a:pPr>
              <a:t>2018/4/17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6E621-813C-4F9A-94DF-F8E5926346B9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381D9-FFE9-42FB-8278-F140CC3E76AC}" type="datetimeFigureOut">
              <a:rPr lang="zh-TW" altLang="en-US"/>
              <a:pPr>
                <a:defRPr/>
              </a:pPr>
              <a:t>2018/4/17</a:t>
            </a:fld>
            <a:endParaRPr lang="zh-TW" altLang="en-US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0018E-E56D-443D-AAC3-3D175AFCE45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F045A-E98A-4CBF-B317-DAFF8BDA6817}" type="datetimeFigureOut">
              <a:rPr lang="zh-TW" altLang="en-US"/>
              <a:pPr>
                <a:defRPr/>
              </a:pPr>
              <a:t>2018/4/17</a:t>
            </a:fld>
            <a:endParaRPr lang="zh-TW" altLang="en-US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7F8CD-1994-4DA9-B551-D6A54C807B3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29" name="矩形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30" name="矩形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31" name="矩形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32" name="矩形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 useBgFill="1">
        <p:nvSpPr>
          <p:cNvPr id="33" name="圓角矩形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 useBgFill="1">
        <p:nvSpPr>
          <p:cNvPr id="34" name="圓角矩形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35" name="矩形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dirty="0"/>
          </a:p>
        </p:txBody>
      </p:sp>
      <p:sp>
        <p:nvSpPr>
          <p:cNvPr id="36" name="矩形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dirty="0"/>
          </a:p>
        </p:txBody>
      </p:sp>
      <p:sp>
        <p:nvSpPr>
          <p:cNvPr id="37" name="矩形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38" name="矩形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39" name="矩形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40" name="矩形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dirty="0"/>
          </a:p>
        </p:txBody>
      </p:sp>
      <p:sp>
        <p:nvSpPr>
          <p:cNvPr id="1039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1040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D7F4189A-631C-4607-93A0-6504C30EB64F}" type="datetimeFigureOut">
              <a:rPr lang="zh-TW" altLang="en-US"/>
              <a:pPr>
                <a:defRPr/>
              </a:pPr>
              <a:t>2018/4/17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>
                <a:solidFill>
                  <a:srgbClr val="FFFFFF"/>
                </a:solidFill>
              </a:defRPr>
            </a:lvl1pPr>
          </a:lstStyle>
          <a:p>
            <a:fld id="{00B482FB-A0F2-4F17-A570-49F9033CE643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69" r:id="rId2"/>
    <p:sldLayoutId id="2147484070" r:id="rId3"/>
    <p:sldLayoutId id="2147484071" r:id="rId4"/>
    <p:sldLayoutId id="2147484078" r:id="rId5"/>
    <p:sldLayoutId id="2147484079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39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ayuworld.org/" TargetMode="External"/><Relationship Id="rId2" Type="http://schemas.openxmlformats.org/officeDocument/2006/relationships/hyperlink" Target="http://eng.taiwan.net.tw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4UhhPa1_h4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sawebapp.boca.gov.tw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ctrTitle"/>
          </p:nvPr>
        </p:nvSpPr>
        <p:spPr>
          <a:xfrm>
            <a:off x="252413" y="1643063"/>
            <a:ext cx="8639175" cy="14700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sz="4800" b="1" dirty="0" smtClean="0">
                <a:latin typeface="+mn-lt"/>
              </a:rPr>
              <a:t>Teach in Taiwan Orientation</a:t>
            </a:r>
            <a:endParaRPr lang="zh-TW" altLang="en-US" sz="4800" b="1" dirty="0" smtClean="0">
              <a:latin typeface="+mn-lt"/>
            </a:endParaRPr>
          </a:p>
        </p:txBody>
      </p:sp>
      <p:sp>
        <p:nvSpPr>
          <p:cNvPr id="6147" name="文字方塊 3"/>
          <p:cNvSpPr txBox="1">
            <a:spLocks noChangeArrowheads="1"/>
          </p:cNvSpPr>
          <p:nvPr/>
        </p:nvSpPr>
        <p:spPr bwMode="auto">
          <a:xfrm>
            <a:off x="142875" y="6072188"/>
            <a:ext cx="57864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altLang="zh-TW" sz="3000" b="1" dirty="0">
                <a:ea typeface="Segoe UI Black" pitchFamily="34" charset="0"/>
                <a:cs typeface="Arial" pitchFamily="34" charset="0"/>
              </a:rPr>
              <a:t>Presenter : </a:t>
            </a:r>
            <a:r>
              <a:rPr kumimoji="0" lang="en-US" altLang="zh-TW" sz="3000" b="1" dirty="0" err="1" smtClean="0">
                <a:ea typeface="Segoe UI Black" pitchFamily="34" charset="0"/>
                <a:cs typeface="Arial" pitchFamily="34" charset="0"/>
              </a:rPr>
              <a:t>Eshan</a:t>
            </a:r>
            <a:r>
              <a:rPr kumimoji="0" lang="en-US" altLang="zh-TW" sz="3000" b="1" dirty="0" smtClean="0">
                <a:ea typeface="Segoe UI Black" pitchFamily="34" charset="0"/>
                <a:cs typeface="Arial" pitchFamily="34" charset="0"/>
              </a:rPr>
              <a:t> Chang</a:t>
            </a:r>
            <a:endParaRPr kumimoji="0" lang="zh-TW" altLang="en-US" sz="3000" b="1" dirty="0">
              <a:ea typeface="Segoe UI Black" pitchFamily="34" charset="0"/>
              <a:cs typeface="Arial" pitchFamily="34" charset="0"/>
            </a:endParaRPr>
          </a:p>
        </p:txBody>
      </p:sp>
      <p:sp>
        <p:nvSpPr>
          <p:cNvPr id="5124" name="文字方塊 4"/>
          <p:cNvSpPr txBox="1">
            <a:spLocks noChangeArrowheads="1"/>
          </p:cNvSpPr>
          <p:nvPr/>
        </p:nvSpPr>
        <p:spPr bwMode="auto">
          <a:xfrm>
            <a:off x="214313" y="4146550"/>
            <a:ext cx="8715375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1200"/>
              </a:spcBef>
              <a:defRPr/>
            </a:pPr>
            <a:r>
              <a:rPr kumimoji="0" lang="en-US" altLang="zh-TW" sz="3600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  <a:cs typeface="Arial" pitchFamily="34" charset="0"/>
              </a:rPr>
              <a:t>Foreign English Teacher(FET)</a:t>
            </a:r>
          </a:p>
          <a:p>
            <a:pPr algn="ctr" eaLnBrk="1" hangingPunct="1">
              <a:spcBef>
                <a:spcPts val="1200"/>
              </a:spcBef>
              <a:defRPr/>
            </a:pPr>
            <a:r>
              <a:rPr kumimoji="0" lang="en-US" altLang="zh-TW" sz="3600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  <a:cs typeface="Arial" pitchFamily="34" charset="0"/>
              </a:rPr>
              <a:t> in Taoyuan</a:t>
            </a:r>
            <a:endParaRPr kumimoji="0" lang="zh-TW" altLang="en-US" sz="3600" b="1" dirty="0">
              <a:solidFill>
                <a:schemeClr val="accent6">
                  <a:lumMod val="75000"/>
                </a:schemeClr>
              </a:solidFill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875" y="500063"/>
            <a:ext cx="8501063" cy="64293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Step3: ARC </a:t>
            </a:r>
            <a:r>
              <a:rPr lang="en-US" altLang="zh-TW" sz="30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lien 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esident 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ertificate)</a:t>
            </a:r>
            <a:endParaRPr lang="zh-TW" altLang="en-US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10" descr="https://lh5.googleusercontent.com/KRroswzX6J219kLgMsTaAF7NAK8znZY7u7sczcNwTxWEoGK_iukcxbqqKUL6XZJWsn_kGW2B9Z21UEyKSbK0bw8YNbXKw6pYsm8uAWTiUcfk7RTyu1D86EWE7ADkb7b9KaSAxDFJXb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325" y="1285875"/>
            <a:ext cx="384492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1" descr="「外僑居留證」的圖片搜尋結果"/>
          <p:cNvPicPr>
            <a:picLocks noChangeAspect="1" noChangeArrowheads="1"/>
          </p:cNvPicPr>
          <p:nvPr/>
        </p:nvPicPr>
        <p:blipFill>
          <a:blip r:embed="rId3" cstate="print"/>
          <a:srcRect r="3410" b="52789"/>
          <a:stretch>
            <a:fillRect/>
          </a:stretch>
        </p:blipFill>
        <p:spPr bwMode="auto">
          <a:xfrm>
            <a:off x="4429125" y="1714500"/>
            <a:ext cx="450691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4530725" y="2832100"/>
            <a:ext cx="1000125" cy="214313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342" name="文字方塊 12"/>
          <p:cNvSpPr txBox="1">
            <a:spLocks noChangeArrowheads="1"/>
          </p:cNvSpPr>
          <p:nvPr/>
        </p:nvSpPr>
        <p:spPr bwMode="auto">
          <a:xfrm>
            <a:off x="4286250" y="3643313"/>
            <a:ext cx="2000250" cy="1400175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altLang="zh-TW" sz="1400" b="1">
                <a:solidFill>
                  <a:srgbClr val="FF00FF"/>
                </a:solidFill>
              </a:rPr>
              <a:t>1.</a:t>
            </a:r>
          </a:p>
          <a:p>
            <a:pPr eaLnBrk="1" hangingPunct="1">
              <a:spcBef>
                <a:spcPts val="600"/>
              </a:spcBef>
            </a:pPr>
            <a:r>
              <a:rPr lang="en-US" altLang="zh-TW" sz="1400" b="1">
                <a:solidFill>
                  <a:srgbClr val="FF00FF"/>
                </a:solidFill>
              </a:rPr>
              <a:t>2.</a:t>
            </a:r>
          </a:p>
          <a:p>
            <a:pPr eaLnBrk="1" hangingPunct="1">
              <a:spcBef>
                <a:spcPts val="600"/>
              </a:spcBef>
            </a:pPr>
            <a:r>
              <a:rPr lang="en-US" altLang="zh-TW" sz="1400" b="1">
                <a:solidFill>
                  <a:srgbClr val="FF00FF"/>
                </a:solidFill>
              </a:rPr>
              <a:t>3.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zh-TW" sz="1400" b="1">
                <a:solidFill>
                  <a:srgbClr val="FF00FF"/>
                </a:solidFill>
              </a:rPr>
              <a:t>Must be valid and correct</a:t>
            </a:r>
            <a:endParaRPr lang="zh-TW" altLang="en-US" sz="1400" b="1">
              <a:solidFill>
                <a:srgbClr val="FF00FF"/>
              </a:solidFill>
            </a:endParaRPr>
          </a:p>
        </p:txBody>
      </p:sp>
      <p:sp>
        <p:nvSpPr>
          <p:cNvPr id="14343" name="文字方塊 2"/>
          <p:cNvSpPr txBox="1">
            <a:spLocks noChangeArrowheads="1"/>
          </p:cNvSpPr>
          <p:nvPr/>
        </p:nvSpPr>
        <p:spPr bwMode="auto">
          <a:xfrm>
            <a:off x="4271963" y="5218113"/>
            <a:ext cx="47148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Tx/>
              <a:buAutoNum type="arabicPeriod"/>
            </a:pPr>
            <a:r>
              <a:rPr lang="en-US" altLang="zh-TW" b="1"/>
              <a:t>Passport (with visitor or resident visa)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en-US" altLang="zh-TW" b="1"/>
              <a:t>Work Permit (original)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en-US" altLang="zh-TW" b="1"/>
              <a:t>ID Photos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en-US" altLang="zh-TW" b="1"/>
              <a:t>House rental contract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en-US" altLang="zh-TW" b="1"/>
              <a:t>Fee</a:t>
            </a:r>
            <a:endParaRPr lang="zh-TW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875" y="500063"/>
            <a:ext cx="5214938" cy="64293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2. Labor Insurance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矩形 3"/>
          <p:cNvSpPr>
            <a:spLocks noChangeArrowheads="1"/>
          </p:cNvSpPr>
          <p:nvPr/>
        </p:nvSpPr>
        <p:spPr bwMode="auto">
          <a:xfrm>
            <a:off x="714375" y="1241425"/>
            <a:ext cx="7715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sz="2400"/>
              <a:t>Quote : </a:t>
            </a:r>
            <a:r>
              <a:rPr lang="en-US" altLang="zh-TW" sz="2400">
                <a:cs typeface="Arial" pitchFamily="34" charset="0"/>
              </a:rPr>
              <a:t>an amount equal to </a:t>
            </a:r>
            <a:r>
              <a:rPr lang="en-US" altLang="zh-TW" sz="2400" b="1">
                <a:solidFill>
                  <a:srgbClr val="FF0000"/>
                </a:solidFill>
                <a:cs typeface="Arial" pitchFamily="34" charset="0"/>
              </a:rPr>
              <a:t>20%</a:t>
            </a:r>
            <a:r>
              <a:rPr lang="en-US" altLang="zh-TW" sz="2400">
                <a:cs typeface="Arial" pitchFamily="34" charset="0"/>
              </a:rPr>
              <a:t> of the total premium charged to him/her under the Labor Insurance Program.</a:t>
            </a:r>
            <a:endParaRPr lang="zh-TW" altLang="en-US" sz="2400">
              <a:cs typeface="Arial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071563" y="2176463"/>
          <a:ext cx="5453061" cy="3368676"/>
        </p:xfrm>
        <a:graphic>
          <a:graphicData uri="http://schemas.openxmlformats.org/drawingml/2006/table">
            <a:tbl>
              <a:tblPr/>
              <a:tblGrid>
                <a:gridCol w="841341"/>
                <a:gridCol w="1325137"/>
                <a:gridCol w="1357502"/>
                <a:gridCol w="1929081"/>
              </a:tblGrid>
              <a:tr h="3462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Level</a:t>
                      </a:r>
                      <a:endParaRPr lang="zh-TW" altLang="en-US" sz="1600" b="0" i="0" u="none" strike="noStrike" dirty="0">
                        <a:solidFill>
                          <a:srgbClr val="FFFF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Salary Base</a:t>
                      </a:r>
                      <a:endParaRPr lang="zh-TW" altLang="en-US" sz="1600" b="0" i="0" u="none" strike="noStrike" dirty="0">
                        <a:solidFill>
                          <a:srgbClr val="FFFF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Premium</a:t>
                      </a:r>
                      <a:endParaRPr lang="zh-TW" altLang="en-US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747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You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pay 20%</a:t>
                      </a:r>
                      <a:endParaRPr lang="zh-TW" altLang="en-US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Employer pay 70%</a:t>
                      </a:r>
                      <a:endParaRPr lang="zh-TW" altLang="en-US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</a:tr>
              <a:tr h="2747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20,008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400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1,401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20,100</a:t>
                      </a:r>
                      <a:endParaRPr lang="en-US" altLang="zh-TW" sz="16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402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1,407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 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43,900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878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3,073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45,800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916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3,206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21 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48,200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916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3,206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 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50,600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916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3,206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 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57,800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916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3,206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26 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60,800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916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3,206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27 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63,800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916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3,206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47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66,800</a:t>
                      </a:r>
                      <a:endParaRPr lang="en-US" altLang="zh-TW" sz="16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916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3,206</a:t>
                      </a:r>
                    </a:p>
                  </a:txBody>
                  <a:tcPr marL="6273" marR="6273" marT="62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8260" name="文字方塊 8"/>
          <p:cNvSpPr txBox="1">
            <a:spLocks noChangeArrowheads="1"/>
          </p:cNvSpPr>
          <p:nvPr/>
        </p:nvSpPr>
        <p:spPr bwMode="auto">
          <a:xfrm>
            <a:off x="606425" y="5765800"/>
            <a:ext cx="7931150" cy="877888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zh-TW"/>
              <a:t>Salary base X premium rate (</a:t>
            </a:r>
            <a:r>
              <a:rPr lang="en-US" altLang="zh-TW">
                <a:solidFill>
                  <a:srgbClr val="C00000"/>
                </a:solidFill>
              </a:rPr>
              <a:t>10%</a:t>
            </a:r>
            <a:r>
              <a:rPr lang="en-US" altLang="zh-TW"/>
              <a:t>) X 20% = you pay</a:t>
            </a:r>
          </a:p>
          <a:p>
            <a:pPr algn="ctr"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zh-TW"/>
              <a:t>$45,800 X 10% = 4,580         /  $4,580 * 20% = 916 (you pay)</a:t>
            </a:r>
          </a:p>
        </p:txBody>
      </p:sp>
      <p:sp>
        <p:nvSpPr>
          <p:cNvPr id="6" name="矩形圖說文字 5"/>
          <p:cNvSpPr/>
          <p:nvPr/>
        </p:nvSpPr>
        <p:spPr>
          <a:xfrm>
            <a:off x="7072313" y="2357438"/>
            <a:ext cx="1857375" cy="1071562"/>
          </a:xfrm>
          <a:prstGeom prst="wedgeRectCallout">
            <a:avLst>
              <a:gd name="adj1" fmla="val -77610"/>
              <a:gd name="adj2" fmla="val -25061"/>
            </a:avLst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Government pay 10%</a:t>
            </a:r>
            <a:endParaRPr lang="zh-TW" alt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875" y="500063"/>
            <a:ext cx="5214938" cy="64293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3. Health Insurance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矩形 2"/>
          <p:cNvSpPr>
            <a:spLocks noChangeArrowheads="1"/>
          </p:cNvSpPr>
          <p:nvPr/>
        </p:nvSpPr>
        <p:spPr bwMode="auto">
          <a:xfrm>
            <a:off x="642938" y="1214438"/>
            <a:ext cx="7858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sz="2400">
                <a:cs typeface="Arial" pitchFamily="34" charset="0"/>
              </a:rPr>
              <a:t>Quote : </a:t>
            </a:r>
            <a:r>
              <a:rPr lang="en-US" altLang="zh-TW" sz="2400" b="1">
                <a:solidFill>
                  <a:srgbClr val="FF0000"/>
                </a:solidFill>
                <a:cs typeface="Arial" pitchFamily="34" charset="0"/>
              </a:rPr>
              <a:t>30% </a:t>
            </a:r>
            <a:r>
              <a:rPr lang="en-US" altLang="zh-TW" sz="2400">
                <a:cs typeface="Arial" pitchFamily="34" charset="0"/>
              </a:rPr>
              <a:t>of the total premium charged to him/her under the National Health Insurance Policy.</a:t>
            </a:r>
            <a:endParaRPr lang="zh-TW" altLang="en-US" sz="2400">
              <a:cs typeface="Arial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000125" y="2143125"/>
          <a:ext cx="5453064" cy="2819397"/>
        </p:xfrm>
        <a:graphic>
          <a:graphicData uri="http://schemas.openxmlformats.org/drawingml/2006/table">
            <a:tbl>
              <a:tblPr/>
              <a:tblGrid>
                <a:gridCol w="841342"/>
                <a:gridCol w="1325138"/>
                <a:gridCol w="1357502"/>
                <a:gridCol w="1929082"/>
              </a:tblGrid>
              <a:tr h="3462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Level</a:t>
                      </a:r>
                      <a:endParaRPr lang="zh-TW" altLang="en-US" sz="1600" b="0" i="0" u="none" strike="noStrike" dirty="0">
                        <a:solidFill>
                          <a:srgbClr val="FFFF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Salary Base</a:t>
                      </a:r>
                      <a:endParaRPr lang="zh-TW" altLang="en-US" sz="1600" b="0" i="0" u="none" strike="noStrike" dirty="0">
                        <a:solidFill>
                          <a:srgbClr val="FFFF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Premium</a:t>
                      </a:r>
                      <a:endParaRPr lang="zh-TW" altLang="en-US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747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You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pay 30%</a:t>
                      </a:r>
                      <a:endParaRPr lang="zh-TW" altLang="en-US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Employer pay 60%</a:t>
                      </a:r>
                      <a:endParaRPr lang="zh-TW" altLang="en-US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</a:tr>
              <a:tr h="27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20,008</a:t>
                      </a: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/>
                        </a:rPr>
                        <a:t>282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>
                          <a:latin typeface="Arial"/>
                        </a:rPr>
                        <a:t>906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20,100</a:t>
                      </a:r>
                      <a:endParaRPr lang="en-US" altLang="zh-TW" sz="16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/>
                        </a:rPr>
                        <a:t>283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/>
                        </a:rPr>
                        <a:t>911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 </a:t>
                      </a: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43,900</a:t>
                      </a: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/>
                        </a:rPr>
                        <a:t>618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/>
                        </a:rPr>
                        <a:t>1,989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45,800</a:t>
                      </a: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>
                          <a:latin typeface="Arial"/>
                        </a:rPr>
                        <a:t>644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/>
                        </a:rPr>
                        <a:t>2,075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21 </a:t>
                      </a: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48,200</a:t>
                      </a: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>
                          <a:latin typeface="Arial"/>
                        </a:rPr>
                        <a:t>678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/>
                        </a:rPr>
                        <a:t>2,184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26 </a:t>
                      </a: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60,800</a:t>
                      </a: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>
                          <a:latin typeface="Arial"/>
                        </a:rPr>
                        <a:t>855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/>
                        </a:rPr>
                        <a:t>2,755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27 </a:t>
                      </a: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 pitchFamily="34" charset="0"/>
                          <a:cs typeface="Arial" pitchFamily="34" charset="0"/>
                        </a:rPr>
                        <a:t>63,800</a:t>
                      </a: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/>
                        </a:rPr>
                        <a:t>898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latin typeface="Arial"/>
                        </a:rPr>
                        <a:t>2,890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7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66,800</a:t>
                      </a:r>
                      <a:endParaRPr lang="en-US" altLang="zh-TW" sz="16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73" marR="6273" marT="6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latin typeface="Arial"/>
                        </a:rPr>
                        <a:t>940</a:t>
                      </a:r>
                      <a:endParaRPr lang="en-US" altLang="zh-TW" sz="1600" b="0" i="0" u="none" strike="noStrike" dirty="0">
                        <a:latin typeface="Arial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latin typeface="Arial"/>
                        </a:rPr>
                        <a:t>3,026</a:t>
                      </a:r>
                      <a:endParaRPr lang="en-US" altLang="zh-TW" sz="1600" b="0" i="0" u="none" strike="noStrike" dirty="0">
                        <a:latin typeface="Arial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9274" name="文字方塊 6"/>
          <p:cNvSpPr txBox="1">
            <a:spLocks noChangeArrowheads="1"/>
          </p:cNvSpPr>
          <p:nvPr/>
        </p:nvSpPr>
        <p:spPr bwMode="auto">
          <a:xfrm>
            <a:off x="606425" y="5143500"/>
            <a:ext cx="7931150" cy="877888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zh-TW"/>
              <a:t>Salary base X premium rate (</a:t>
            </a:r>
            <a:r>
              <a:rPr lang="en-US" altLang="zh-TW" b="1">
                <a:solidFill>
                  <a:srgbClr val="FF0000"/>
                </a:solidFill>
              </a:rPr>
              <a:t>4.69%</a:t>
            </a:r>
            <a:r>
              <a:rPr lang="en-US" altLang="zh-TW"/>
              <a:t>) X 30% = you pay</a:t>
            </a:r>
          </a:p>
          <a:p>
            <a:pPr algn="ctr"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zh-TW"/>
              <a:t>$66,800 X 4.69% = 3,133 (premium)   /  $ 3,133 * 30% =  940 (you pay)</a:t>
            </a:r>
          </a:p>
        </p:txBody>
      </p:sp>
      <p:sp>
        <p:nvSpPr>
          <p:cNvPr id="6" name="矩形圖說文字 5"/>
          <p:cNvSpPr/>
          <p:nvPr/>
        </p:nvSpPr>
        <p:spPr>
          <a:xfrm>
            <a:off x="7072313" y="2357438"/>
            <a:ext cx="1857375" cy="1071562"/>
          </a:xfrm>
          <a:prstGeom prst="wedgeRectCallout">
            <a:avLst>
              <a:gd name="adj1" fmla="val -82578"/>
              <a:gd name="adj2" fmla="val -21147"/>
            </a:avLst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Government pay 10%</a:t>
            </a:r>
            <a:endParaRPr lang="zh-TW" alt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875" y="500063"/>
            <a:ext cx="5214938" cy="64293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4. Bank Account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文字方塊 2"/>
          <p:cNvSpPr txBox="1">
            <a:spLocks noChangeArrowheads="1"/>
          </p:cNvSpPr>
          <p:nvPr/>
        </p:nvSpPr>
        <p:spPr bwMode="auto">
          <a:xfrm>
            <a:off x="320675" y="1357313"/>
            <a:ext cx="8502650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ts val="1200"/>
              </a:spcBef>
              <a:spcAft>
                <a:spcPts val="600"/>
              </a:spcAft>
              <a:buFontTx/>
              <a:buAutoNum type="arabicPeriod"/>
            </a:pPr>
            <a:r>
              <a:rPr lang="en-US" altLang="zh-TW" sz="2400" b="1">
                <a:cs typeface="Arial" pitchFamily="34" charset="0"/>
              </a:rPr>
              <a:t>Ask your school for </a:t>
            </a:r>
            <a:r>
              <a:rPr lang="en-US" altLang="zh-TW" sz="2400" b="1">
                <a:solidFill>
                  <a:srgbClr val="7030A0"/>
                </a:solidFill>
                <a:cs typeface="Arial" pitchFamily="34" charset="0"/>
              </a:rPr>
              <a:t>the designate bank</a:t>
            </a:r>
            <a:r>
              <a:rPr lang="en-US" altLang="zh-TW" sz="2400" b="1">
                <a:cs typeface="Arial" pitchFamily="34" charset="0"/>
              </a:rPr>
              <a:t>.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600"/>
              </a:spcAft>
              <a:buFontTx/>
              <a:buAutoNum type="arabicPeriod"/>
            </a:pPr>
            <a:r>
              <a:rPr lang="en-US" altLang="zh-TW" sz="2400" b="1">
                <a:cs typeface="Arial" pitchFamily="34" charset="0"/>
              </a:rPr>
              <a:t>Bring your </a:t>
            </a:r>
            <a:r>
              <a:rPr lang="en-US" altLang="zh-TW" sz="2400" b="1">
                <a:solidFill>
                  <a:srgbClr val="7030A0"/>
                </a:solidFill>
                <a:cs typeface="Arial" pitchFamily="34" charset="0"/>
              </a:rPr>
              <a:t>ARC</a:t>
            </a:r>
            <a:r>
              <a:rPr lang="en-US" altLang="zh-TW" sz="2400" b="1">
                <a:cs typeface="Arial" pitchFamily="34" charset="0"/>
              </a:rPr>
              <a:t> / </a:t>
            </a:r>
            <a:r>
              <a:rPr lang="en-US" altLang="zh-TW" sz="2400" b="1">
                <a:solidFill>
                  <a:srgbClr val="7030A0"/>
                </a:solidFill>
                <a:cs typeface="Arial" pitchFamily="34" charset="0"/>
              </a:rPr>
              <a:t>Health Insurance card </a:t>
            </a:r>
            <a:r>
              <a:rPr lang="en-US" altLang="zh-TW" sz="2400" b="1">
                <a:cs typeface="Arial" pitchFamily="34" charset="0"/>
              </a:rPr>
              <a:t>/ </a:t>
            </a:r>
            <a:r>
              <a:rPr lang="en-US" altLang="zh-TW" sz="2400" b="1">
                <a:solidFill>
                  <a:srgbClr val="7030A0"/>
                </a:solidFill>
                <a:cs typeface="Arial" pitchFamily="34" charset="0"/>
              </a:rPr>
              <a:t>passport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600"/>
              </a:spcAft>
              <a:buFontTx/>
              <a:buAutoNum type="arabicPeriod"/>
            </a:pPr>
            <a:r>
              <a:rPr lang="en-US" altLang="zh-TW" sz="2400" b="1">
                <a:cs typeface="Arial" pitchFamily="34" charset="0"/>
              </a:rPr>
              <a:t>Deposit $1,000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600"/>
              </a:spcAft>
              <a:buFontTx/>
              <a:buAutoNum type="arabicPeriod"/>
            </a:pPr>
            <a:r>
              <a:rPr lang="en-US" altLang="zh-TW" sz="2400" b="1">
                <a:cs typeface="Arial" pitchFamily="34" charset="0"/>
              </a:rPr>
              <a:t>ATM card with                 or Visa Debit card with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600"/>
              </a:spcAft>
              <a:buFontTx/>
              <a:buAutoNum type="arabicPeriod"/>
            </a:pPr>
            <a:r>
              <a:rPr lang="en-US" altLang="zh-TW" sz="2400" b="1">
                <a:cs typeface="Arial" pitchFamily="34" charset="0"/>
              </a:rPr>
              <a:t>Apply for </a:t>
            </a:r>
            <a:r>
              <a:rPr lang="en-US" altLang="zh-TW" sz="2400" b="1">
                <a:solidFill>
                  <a:srgbClr val="7030A0"/>
                </a:solidFill>
                <a:cs typeface="Arial" pitchFamily="34" charset="0"/>
              </a:rPr>
              <a:t>online banking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600"/>
              </a:spcAft>
              <a:buFontTx/>
              <a:buAutoNum type="arabicPeriod"/>
            </a:pPr>
            <a:r>
              <a:rPr lang="en-US" altLang="zh-TW" sz="2400" b="1">
                <a:solidFill>
                  <a:srgbClr val="7030A0"/>
                </a:solidFill>
                <a:cs typeface="Arial" pitchFamily="34" charset="0"/>
              </a:rPr>
              <a:t>Foreign currency account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600"/>
              </a:spcAft>
              <a:buFontTx/>
              <a:buAutoNum type="arabicPeriod"/>
            </a:pPr>
            <a:r>
              <a:rPr lang="en-US" altLang="zh-TW" sz="2400" b="1">
                <a:cs typeface="Arial" pitchFamily="34" charset="0"/>
              </a:rPr>
              <a:t>Online overseas transfer $ :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zh-TW" b="1">
                <a:cs typeface="Arial" pitchFamily="34" charset="0"/>
              </a:rPr>
              <a:t>Country / bank name / branch / account name / account # / </a:t>
            </a:r>
            <a:r>
              <a:rPr lang="en-US" altLang="zh-TW" b="1">
                <a:solidFill>
                  <a:srgbClr val="FF0000"/>
                </a:solidFill>
                <a:cs typeface="Arial" pitchFamily="34" charset="0"/>
              </a:rPr>
              <a:t>swift code</a:t>
            </a:r>
            <a:r>
              <a:rPr lang="en-US" altLang="zh-TW" sz="2400" b="1">
                <a:cs typeface="Arial" pitchFamily="34" charset="0"/>
              </a:rPr>
              <a:t>  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zh-TW" sz="2400" b="1">
                <a:cs typeface="Arial" pitchFamily="34" charset="0"/>
              </a:rPr>
              <a:t>--- 6 items</a:t>
            </a:r>
          </a:p>
          <a:p>
            <a:pPr marL="457200" indent="-457200" eaLnBrk="1" hangingPunct="1"/>
            <a:endParaRPr lang="zh-TW" altLang="en-US" sz="2400" b="1">
              <a:cs typeface="Arial" pitchFamily="34" charset="0"/>
            </a:endParaRPr>
          </a:p>
        </p:txBody>
      </p:sp>
      <p:pic>
        <p:nvPicPr>
          <p:cNvPr id="13316" name="Picture 4" descr="https://tse2.mm.bing.net/th?id=OIP.M9bff0bfac51f6a53f3ab49ed37d715d1o0&amp;pid=15.1&amp;P=0&amp;w=300&amp;h=30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500" b="17499"/>
          <a:stretch>
            <a:fillRect/>
          </a:stretch>
        </p:blipFill>
        <p:spPr bwMode="auto">
          <a:xfrm>
            <a:off x="3071813" y="2928938"/>
            <a:ext cx="12144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 descr="「plus 跨國提款」的圖片搜尋結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0" y="3041650"/>
            <a:ext cx="104775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875" y="500063"/>
            <a:ext cx="5214938" cy="64293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b="1" dirty="0">
                <a:latin typeface="Arial" pitchFamily="34" charset="0"/>
                <a:cs typeface="Arial" pitchFamily="34" charset="0"/>
              </a:rPr>
              <a:t>5</a:t>
            </a:r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. Withholding Tax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042988" y="1652588"/>
          <a:ext cx="7561262" cy="2940050"/>
        </p:xfrm>
        <a:graphic>
          <a:graphicData uri="http://schemas.openxmlformats.org/drawingml/2006/table">
            <a:tbl>
              <a:tblPr/>
              <a:tblGrid>
                <a:gridCol w="4752793"/>
                <a:gridCol w="2808469"/>
              </a:tblGrid>
              <a:tr h="1152151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The number of days of residence*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9601" marR="59601" marT="85177" marB="8517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 smtClean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Withholding Tax rate</a:t>
                      </a:r>
                    </a:p>
                  </a:txBody>
                  <a:tcPr marL="59601" marR="59601" marT="85177" marB="8517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CC"/>
                    </a:solidFill>
                  </a:tcPr>
                </a:tc>
              </a:tr>
              <a:tr h="764089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Staying LESS than 183 days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9601" marR="59601" marT="85177" marB="8517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18%</a:t>
                      </a:r>
                      <a:endParaRPr lang="zh-TW" alt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9601" marR="59601" marT="85177" marB="8517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023810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Staying MORE than 183 days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9601" marR="59601" marT="85177" marB="8517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5%</a:t>
                      </a:r>
                      <a:endParaRPr lang="zh-TW" alt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9601" marR="59601" marT="85177" marB="8517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1844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altLang="zh-TW"/>
              <a:t> </a:t>
            </a:r>
          </a:p>
        </p:txBody>
      </p:sp>
      <p:sp>
        <p:nvSpPr>
          <p:cNvPr id="18450" name="文字方塊 3"/>
          <p:cNvSpPr txBox="1">
            <a:spLocks noChangeArrowheads="1"/>
          </p:cNvSpPr>
          <p:nvPr/>
        </p:nvSpPr>
        <p:spPr bwMode="auto">
          <a:xfrm>
            <a:off x="1042988" y="5373688"/>
            <a:ext cx="6553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/>
              <a:t>*The withholding tax rate depends on your stay in Taiwan</a:t>
            </a:r>
          </a:p>
          <a:p>
            <a:pPr eaLnBrk="1" hangingPunct="1"/>
            <a:r>
              <a:rPr lang="en-US" altLang="zh-TW"/>
              <a:t>*In Taiwan, people file tax in May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155575" y="512763"/>
            <a:ext cx="8988425" cy="1069975"/>
          </a:xfrm>
        </p:spPr>
        <p:txBody>
          <a:bodyPr/>
          <a:lstStyle/>
          <a:p>
            <a:pPr eaLnBrk="1" hangingPunct="1"/>
            <a:r>
              <a:rPr lang="en-US" altLang="zh-TW" sz="3600" b="1" smtClean="0">
                <a:latin typeface="Arial" pitchFamily="34" charset="0"/>
                <a:cs typeface="Arial" pitchFamily="34" charset="0"/>
              </a:rPr>
              <a:t>6. Accommodation &amp; Airfare</a:t>
            </a:r>
            <a:r>
              <a:rPr lang="en-US" altLang="zh-TW" sz="3600" b="1" smtClean="0"/>
              <a:t> Reimbursement</a:t>
            </a:r>
            <a:endParaRPr lang="zh-TW" altLang="en-US" sz="3600" b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9" name="AutoShape 4" descr="「房屋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0" y="4425950"/>
            <a:ext cx="4373563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1601788"/>
            <a:ext cx="3343275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6" name="矩形 3"/>
          <p:cNvSpPr>
            <a:spLocks noChangeArrowheads="1"/>
          </p:cNvSpPr>
          <p:nvPr/>
        </p:nvSpPr>
        <p:spPr bwMode="auto">
          <a:xfrm>
            <a:off x="3924300" y="1582738"/>
            <a:ext cx="49688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buFont typeface="Wingdings" pitchFamily="2" charset="2"/>
              <a:buChar char="ü"/>
            </a:pPr>
            <a:r>
              <a:rPr lang="en-US" altLang="zh-TW"/>
              <a:t>The one-way airfare shall be reimbursed based on the </a:t>
            </a:r>
            <a:r>
              <a:rPr lang="en-US" altLang="zh-TW">
                <a:solidFill>
                  <a:srgbClr val="C00000"/>
                </a:solidFill>
              </a:rPr>
              <a:t>actual </a:t>
            </a:r>
            <a:r>
              <a:rPr lang="en-US" altLang="zh-TW"/>
              <a:t>itinerary traveled and shall </a:t>
            </a:r>
            <a:r>
              <a:rPr lang="en-US" altLang="zh-TW">
                <a:solidFill>
                  <a:srgbClr val="C00000"/>
                </a:solidFill>
              </a:rPr>
              <a:t>not exceed NT$ 40,000.</a:t>
            </a:r>
            <a:endParaRPr lang="zh-TW" altLang="zh-TW">
              <a:solidFill>
                <a:srgbClr val="C00000"/>
              </a:solidFill>
            </a:endParaRPr>
          </a:p>
          <a:p>
            <a:pPr marL="285750" indent="-285750" eaLnBrk="1" hangingPunct="1">
              <a:buFont typeface="Wingdings" pitchFamily="2" charset="2"/>
              <a:buChar char="ü"/>
            </a:pPr>
            <a:r>
              <a:rPr lang="en-US" altLang="zh-TW"/>
              <a:t>Provide the purchase receipt or proof of purchase, and the boarding pass (economy-class only) of flight to Taiwan </a:t>
            </a:r>
            <a:r>
              <a:rPr lang="en-US" altLang="zh-TW">
                <a:solidFill>
                  <a:srgbClr val="C00000"/>
                </a:solidFill>
              </a:rPr>
              <a:t>within 3 months </a:t>
            </a:r>
            <a:r>
              <a:rPr lang="en-US" altLang="zh-TW"/>
              <a:t>after reporting to the School</a:t>
            </a:r>
            <a:endParaRPr lang="zh-TW" altLang="en-US"/>
          </a:p>
        </p:txBody>
      </p:sp>
      <p:sp>
        <p:nvSpPr>
          <p:cNvPr id="15367" name="矩形 4"/>
          <p:cNvSpPr>
            <a:spLocks noChangeArrowheads="1"/>
          </p:cNvSpPr>
          <p:nvPr/>
        </p:nvSpPr>
        <p:spPr bwMode="auto">
          <a:xfrm>
            <a:off x="307975" y="4284663"/>
            <a:ext cx="457200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buFont typeface="Wingdings" pitchFamily="2" charset="2"/>
              <a:buChar char="ü"/>
            </a:pPr>
            <a:r>
              <a:rPr lang="en-US" altLang="zh-TW"/>
              <a:t>Accommodation or rent allowance</a:t>
            </a:r>
            <a:r>
              <a:rPr lang="zh-TW" altLang="en-US"/>
              <a:t>：</a:t>
            </a:r>
            <a:r>
              <a:rPr lang="en-US" altLang="zh-TW"/>
              <a:t> rent allowance of N</a:t>
            </a:r>
            <a:r>
              <a:rPr lang="en-US" altLang="zh-TW">
                <a:solidFill>
                  <a:srgbClr val="C00000"/>
                </a:solidFill>
              </a:rPr>
              <a:t>TD$5000 or NT$10,000</a:t>
            </a:r>
            <a:r>
              <a:rPr lang="en-US" altLang="zh-TW"/>
              <a:t> for a teacher with a spouse/lineal relative(s) by blood per month. </a:t>
            </a:r>
          </a:p>
          <a:p>
            <a:pPr marL="285750" indent="-285750" eaLnBrk="1" hangingPunct="1">
              <a:buFont typeface="Wingdings" pitchFamily="2" charset="2"/>
              <a:buChar char="ü"/>
            </a:pPr>
            <a:r>
              <a:rPr lang="en-US" altLang="zh-TW"/>
              <a:t>FET shall provide </a:t>
            </a:r>
            <a:r>
              <a:rPr lang="en-US" altLang="zh-TW">
                <a:solidFill>
                  <a:srgbClr val="C00000"/>
                </a:solidFill>
              </a:rPr>
              <a:t>related documents proved by school </a:t>
            </a:r>
            <a:r>
              <a:rPr lang="en-US" altLang="zh-TW"/>
              <a:t>for the rent allowance.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1069975"/>
          </a:xfrm>
        </p:spPr>
        <p:txBody>
          <a:bodyPr/>
          <a:lstStyle/>
          <a:p>
            <a:pPr algn="ctr" eaLnBrk="1" hangingPunct="1"/>
            <a:r>
              <a:rPr lang="en-US" altLang="zh-TW" sz="3600" b="1" smtClean="0">
                <a:latin typeface="Arial" pitchFamily="34" charset="0"/>
                <a:cs typeface="Arial" pitchFamily="34" charset="0"/>
              </a:rPr>
              <a:t>7. Health Exam &amp; Background Check</a:t>
            </a:r>
            <a:endParaRPr lang="zh-TW" altLang="en-US" sz="3600" b="1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888" y="2060575"/>
            <a:ext cx="4049712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文字方塊 1"/>
          <p:cNvSpPr txBox="1"/>
          <p:nvPr/>
        </p:nvSpPr>
        <p:spPr>
          <a:xfrm>
            <a:off x="4445000" y="2254250"/>
            <a:ext cx="4498975" cy="2830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buFont typeface="Wingdings" pitchFamily="2" charset="2"/>
              <a:buChar char="ü"/>
              <a:defRPr/>
            </a:pPr>
            <a:r>
              <a:rPr lang="en-US" altLang="zh-TW" sz="2400" dirty="0"/>
              <a:t>Get a General Health Check </a:t>
            </a:r>
          </a:p>
          <a:p>
            <a:pPr eaLnBrk="1" hangingPunct="1">
              <a:defRPr/>
            </a:pPr>
            <a:r>
              <a:rPr lang="en-US" altLang="zh-TW" sz="2400" dirty="0"/>
              <a:t>plus a Chest X –ray</a:t>
            </a:r>
          </a:p>
          <a:p>
            <a:pPr marL="342900" indent="-342900" eaLnBrk="1" hangingPunct="1">
              <a:buFont typeface="Wingdings" pitchFamily="2" charset="2"/>
              <a:buChar char="ü"/>
              <a:defRPr/>
            </a:pPr>
            <a:r>
              <a:rPr lang="en-US" altLang="zh-TW" sz="2400" dirty="0"/>
              <a:t>Get a background check</a:t>
            </a:r>
          </a:p>
          <a:p>
            <a:pPr eaLnBrk="1" hangingPunct="1">
              <a:defRPr/>
            </a:pPr>
            <a:endParaRPr lang="en-US" altLang="zh-TW" sz="2400" dirty="0"/>
          </a:p>
          <a:p>
            <a:pPr eaLnBrk="1" hangingPunct="1">
              <a:defRPr/>
            </a:pPr>
            <a:r>
              <a:rPr lang="en-US" altLang="zh-TW" sz="2000" dirty="0"/>
              <a:t>*Medical report should be within 6 months</a:t>
            </a:r>
          </a:p>
          <a:p>
            <a:pPr eaLnBrk="1" hangingPunct="1">
              <a:defRPr/>
            </a:pPr>
            <a:endParaRPr lang="en-US" altLang="zh-TW" sz="2400" dirty="0"/>
          </a:p>
          <a:p>
            <a:pPr eaLnBrk="1" hangingPunct="1">
              <a:defRPr/>
            </a:pPr>
            <a:r>
              <a:rPr lang="en-US" altLang="zh-TW" dirty="0"/>
              <a:t>Contract  article 3.11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875" y="500063"/>
            <a:ext cx="5214938" cy="64293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8. Take Leave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矩形 2"/>
          <p:cNvSpPr>
            <a:spLocks noChangeArrowheads="1"/>
          </p:cNvSpPr>
          <p:nvPr/>
        </p:nvSpPr>
        <p:spPr bwMode="auto">
          <a:xfrm>
            <a:off x="428625" y="1357313"/>
            <a:ext cx="800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en-US" altLang="zh-TW" sz="2400" dirty="0" err="1"/>
              <a:t>Quote:Party</a:t>
            </a:r>
            <a:r>
              <a:rPr lang="en-US" altLang="zh-TW" sz="2400" dirty="0"/>
              <a:t> B shall abide by the relevant rules and regulations adopted by </a:t>
            </a:r>
            <a:r>
              <a:rPr lang="en-US" altLang="zh-TW" sz="2400" dirty="0">
                <a:solidFill>
                  <a:srgbClr val="FF0000"/>
                </a:solidFill>
              </a:rPr>
              <a:t>Appendix D and E </a:t>
            </a:r>
            <a:r>
              <a:rPr lang="en-US" altLang="zh-TW" sz="2400" dirty="0"/>
              <a:t>with regards to any leaves taken by Party B.</a:t>
            </a:r>
            <a:endParaRPr lang="zh-TW" altLang="zh-TW" sz="2400" dirty="0"/>
          </a:p>
        </p:txBody>
      </p:sp>
      <p:sp>
        <p:nvSpPr>
          <p:cNvPr id="21508" name="文字方塊 3"/>
          <p:cNvSpPr txBox="1">
            <a:spLocks noChangeArrowheads="1"/>
          </p:cNvSpPr>
          <p:nvPr/>
        </p:nvSpPr>
        <p:spPr bwMode="auto">
          <a:xfrm>
            <a:off x="458788" y="3417888"/>
            <a:ext cx="8434387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altLang="zh-TW" sz="2600" b="1" dirty="0">
                <a:cs typeface="Arial" pitchFamily="34" charset="0"/>
              </a:rPr>
              <a:t>Personal : XX days in advance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altLang="zh-TW" sz="2600" b="1" dirty="0">
                <a:cs typeface="Arial" pitchFamily="34" charset="0"/>
              </a:rPr>
              <a:t>Injury :</a:t>
            </a:r>
            <a:r>
              <a:rPr lang="zh-TW" altLang="en-US" sz="2600" b="1" dirty="0">
                <a:cs typeface="Arial" pitchFamily="34" charset="0"/>
              </a:rPr>
              <a:t> </a:t>
            </a:r>
            <a:r>
              <a:rPr lang="en-US" altLang="zh-TW" sz="2600" b="1" dirty="0">
                <a:cs typeface="Arial" pitchFamily="34" charset="0"/>
              </a:rPr>
              <a:t>Contact your head teacher or </a:t>
            </a:r>
            <a:r>
              <a:rPr lang="en-US" altLang="zh-TW" sz="2600" b="1" dirty="0" smtClean="0">
                <a:cs typeface="Arial" pitchFamily="34" charset="0"/>
              </a:rPr>
              <a:t>PM(</a:t>
            </a:r>
            <a:r>
              <a:rPr lang="en-US" altLang="zh-TW" sz="2600" b="1" dirty="0" err="1" smtClean="0">
                <a:cs typeface="Arial" pitchFamily="34" charset="0"/>
              </a:rPr>
              <a:t>Eshan</a:t>
            </a:r>
            <a:r>
              <a:rPr lang="en-US" altLang="zh-TW" sz="2600" b="1" dirty="0" smtClean="0">
                <a:cs typeface="Arial" pitchFamily="34" charset="0"/>
              </a:rPr>
              <a:t>)</a:t>
            </a:r>
            <a:endParaRPr lang="en-US" altLang="zh-TW" sz="2600" b="1" dirty="0">
              <a:cs typeface="Arial" pitchFamily="34" charset="0"/>
            </a:endParaRP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altLang="zh-TW" sz="2600" b="1" dirty="0">
                <a:cs typeface="Arial" pitchFamily="34" charset="0"/>
              </a:rPr>
              <a:t>Sick : Contact your head teacher 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altLang="zh-TW" sz="2600" b="1" dirty="0">
                <a:cs typeface="Arial" pitchFamily="34" charset="0"/>
              </a:rPr>
              <a:t>Others : by the contract</a:t>
            </a:r>
            <a:endParaRPr lang="zh-TW" altLang="en-US" sz="26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 bwMode="auto">
          <a:xfrm>
            <a:off x="142875" y="500063"/>
            <a:ext cx="5653088" cy="6429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zh-TW" b="1" dirty="0" smtClean="0">
                <a:latin typeface="Arial" pitchFamily="34" charset="0"/>
                <a:cs typeface="Arial" pitchFamily="34" charset="0"/>
              </a:rPr>
              <a:t>9.Terms &amp; Conditions </a:t>
            </a:r>
            <a:endParaRPr kumimoji="0"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1" name="矩形 3"/>
          <p:cNvSpPr>
            <a:spLocks noChangeArrowheads="1"/>
          </p:cNvSpPr>
          <p:nvPr/>
        </p:nvSpPr>
        <p:spPr bwMode="auto">
          <a:xfrm>
            <a:off x="0" y="1430338"/>
            <a:ext cx="5003800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eaLnBrk="1" hangingPunct="1">
              <a:lnSpc>
                <a:spcPct val="115000"/>
              </a:lnSpc>
              <a:spcAft>
                <a:spcPts val="338"/>
              </a:spcAft>
            </a:pPr>
            <a:r>
              <a:rPr lang="en-US" altLang="zh-TW" sz="2000">
                <a:solidFill>
                  <a:srgbClr val="000000"/>
                </a:solidFill>
                <a:ea typeface="標楷體" pitchFamily="65" charset="-120"/>
                <a:cs typeface="Arial" pitchFamily="34" charset="0"/>
              </a:rPr>
              <a:t>     Party B(FET) agrees the Department of Education of Taoyuan City Government and schools have the </a:t>
            </a:r>
            <a:r>
              <a:rPr lang="en-US" altLang="zh-TW" sz="2000">
                <a:solidFill>
                  <a:srgbClr val="FF0000"/>
                </a:solidFill>
                <a:ea typeface="標楷體" pitchFamily="65" charset="-120"/>
                <a:cs typeface="Arial" pitchFamily="34" charset="0"/>
              </a:rPr>
              <a:t>right to make use of videotapes and photographs</a:t>
            </a:r>
            <a:r>
              <a:rPr lang="en-US" altLang="zh-TW" sz="2000">
                <a:solidFill>
                  <a:srgbClr val="000000"/>
                </a:solidFill>
                <a:ea typeface="標楷體" pitchFamily="65" charset="-120"/>
                <a:cs typeface="Arial" pitchFamily="34" charset="0"/>
              </a:rPr>
              <a:t> while FETs is teaching or taking part in school activities. (article 3.10)</a:t>
            </a:r>
          </a:p>
          <a:p>
            <a:pPr marL="304800" indent="-304800" eaLnBrk="1" hangingPunct="1">
              <a:lnSpc>
                <a:spcPct val="115000"/>
              </a:lnSpc>
              <a:spcAft>
                <a:spcPts val="338"/>
              </a:spcAft>
            </a:pPr>
            <a:endParaRPr lang="en-US" altLang="zh-TW" sz="1600">
              <a:solidFill>
                <a:srgbClr val="000000"/>
              </a:solidFill>
              <a:ea typeface="標楷體" pitchFamily="65" charset="-120"/>
              <a:cs typeface="Arial" pitchFamily="34" charset="0"/>
            </a:endParaRPr>
          </a:p>
          <a:p>
            <a:pPr marL="304800" indent="-304800" eaLnBrk="1" hangingPunct="1">
              <a:lnSpc>
                <a:spcPct val="115000"/>
              </a:lnSpc>
              <a:spcAft>
                <a:spcPts val="338"/>
              </a:spcAft>
            </a:pPr>
            <a:endParaRPr lang="zh-TW" altLang="zh-TW" sz="1600">
              <a:solidFill>
                <a:srgbClr val="000000"/>
              </a:solidFill>
              <a:ea typeface="標楷體" pitchFamily="65" charset="-120"/>
              <a:cs typeface="Arial" pitchFamily="34" charset="0"/>
            </a:endParaRPr>
          </a:p>
        </p:txBody>
      </p:sp>
      <p:sp>
        <p:nvSpPr>
          <p:cNvPr id="22532" name="矩形 4"/>
          <p:cNvSpPr>
            <a:spLocks noChangeArrowheads="1"/>
          </p:cNvSpPr>
          <p:nvPr/>
        </p:nvSpPr>
        <p:spPr bwMode="auto">
          <a:xfrm>
            <a:off x="3995738" y="4076700"/>
            <a:ext cx="514826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sz="2000">
                <a:ea typeface="標楷體" pitchFamily="65" charset="-120"/>
              </a:rPr>
              <a:t>Schools have </a:t>
            </a:r>
            <a:r>
              <a:rPr lang="en-US" altLang="zh-TW" sz="2000">
                <a:solidFill>
                  <a:srgbClr val="FF0000"/>
                </a:solidFill>
                <a:ea typeface="標楷體" pitchFamily="65" charset="-120"/>
              </a:rPr>
              <a:t>the right to examine</a:t>
            </a:r>
            <a:r>
              <a:rPr lang="en-US" altLang="zh-TW" sz="2000">
                <a:ea typeface="標楷體" pitchFamily="65" charset="-120"/>
              </a:rPr>
              <a:t> FET’s teaching plan, reflection and self-evaluation. In addition, FETs, depending on actual requirements, shall receive teaching </a:t>
            </a:r>
            <a:r>
              <a:rPr lang="en-US" altLang="zh-TW" sz="2000">
                <a:solidFill>
                  <a:srgbClr val="FF0000"/>
                </a:solidFill>
                <a:ea typeface="標楷體" pitchFamily="65" charset="-120"/>
              </a:rPr>
              <a:t>supervision</a:t>
            </a:r>
            <a:r>
              <a:rPr lang="en-US" altLang="zh-TW" sz="2000">
                <a:ea typeface="標楷體" pitchFamily="65" charset="-120"/>
              </a:rPr>
              <a:t> by the Department of Education of Taoyuan City.</a:t>
            </a:r>
            <a:endParaRPr lang="zh-TW" altLang="en-US" sz="2000"/>
          </a:p>
        </p:txBody>
      </p:sp>
      <p:pic>
        <p:nvPicPr>
          <p:cNvPr id="22533" name="圖片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1655763"/>
            <a:ext cx="41497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圖片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8" y="4105275"/>
            <a:ext cx="3325812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13788" cy="1584325"/>
          </a:xfrm>
        </p:spPr>
        <p:txBody>
          <a:bodyPr/>
          <a:lstStyle/>
          <a:p>
            <a:r>
              <a:rPr lang="en-US" altLang="zh-TW" smtClean="0"/>
              <a:t>Senior High School structure outlook</a:t>
            </a:r>
            <a:endParaRPr lang="zh-TW" altLang="en-US" smtClean="0"/>
          </a:p>
        </p:txBody>
      </p:sp>
      <p:graphicFrame>
        <p:nvGraphicFramePr>
          <p:cNvPr id="3" name="資料庫圖表 2"/>
          <p:cNvGraphicFramePr/>
          <p:nvPr/>
        </p:nvGraphicFramePr>
        <p:xfrm>
          <a:off x="35496" y="1344802"/>
          <a:ext cx="9036496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/>
          <a:srcRect r="32486"/>
          <a:stretch>
            <a:fillRect/>
          </a:stretch>
        </p:blipFill>
        <p:spPr bwMode="auto">
          <a:xfrm>
            <a:off x="68263" y="4730750"/>
            <a:ext cx="1425575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群組 11"/>
          <p:cNvGrpSpPr>
            <a:grpSpLocks/>
          </p:cNvGrpSpPr>
          <p:nvPr/>
        </p:nvGrpSpPr>
        <p:grpSpPr bwMode="auto">
          <a:xfrm>
            <a:off x="1468438" y="4648200"/>
            <a:ext cx="1528762" cy="2171700"/>
            <a:chOff x="1468875" y="4648219"/>
            <a:chExt cx="1528318" cy="2171029"/>
          </a:xfrm>
        </p:grpSpPr>
        <p:pic>
          <p:nvPicPr>
            <p:cNvPr id="23564" name="圖片 3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21763" y="4648219"/>
              <a:ext cx="1291429" cy="102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5" name="圖片 4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68875" y="5674484"/>
              <a:ext cx="1528318" cy="1144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圖片 5"/>
          <p:cNvPicPr>
            <a:picLocks noChangeAspect="1"/>
          </p:cNvPicPr>
          <p:nvPr/>
        </p:nvPicPr>
        <p:blipFill>
          <a:blip r:embed="rId10" cstate="print"/>
          <a:srcRect l="15607" r="14198"/>
          <a:stretch>
            <a:fillRect/>
          </a:stretch>
        </p:blipFill>
        <p:spPr bwMode="auto">
          <a:xfrm>
            <a:off x="2971800" y="4649788"/>
            <a:ext cx="15716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3438" y="4581525"/>
            <a:ext cx="136842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13463" y="4591050"/>
            <a:ext cx="1481137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27825" y="2406650"/>
            <a:ext cx="2381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44613" y="1293813"/>
            <a:ext cx="24130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81200" y="2516188"/>
            <a:ext cx="11398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8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0" y="332656"/>
            <a:ext cx="8229600" cy="1066800"/>
          </a:xfrm>
        </p:spPr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Teacher Introduction</a:t>
            </a:r>
            <a:endParaRPr lang="zh-TW" altLang="en-US" b="1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群組 16"/>
          <p:cNvGrpSpPr>
            <a:grpSpLocks/>
          </p:cNvGrpSpPr>
          <p:nvPr/>
        </p:nvGrpSpPr>
        <p:grpSpPr bwMode="auto">
          <a:xfrm>
            <a:off x="179512" y="1268761"/>
            <a:ext cx="2339752" cy="2241539"/>
            <a:chOff x="2881321" y="1240766"/>
            <a:chExt cx="2697727" cy="2584775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750" r="13555"/>
            <a:stretch/>
          </p:blipFill>
          <p:spPr>
            <a:xfrm rot="5400000">
              <a:off x="2864606" y="1278534"/>
              <a:ext cx="2177210" cy="21016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文字方塊 10"/>
            <p:cNvSpPr txBox="1"/>
            <p:nvPr/>
          </p:nvSpPr>
          <p:spPr>
            <a:xfrm>
              <a:off x="2881321" y="3399655"/>
              <a:ext cx="2697727" cy="425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altLang="zh-TW" b="1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Siligugu</a:t>
              </a:r>
              <a:r>
                <a:rPr lang="en-US" altLang="zh-TW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zh-TW" b="1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Mkhize</a:t>
              </a:r>
              <a:endParaRPr lang="zh-TW" altLang="en-US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8" name="群組 17"/>
          <p:cNvGrpSpPr>
            <a:grpSpLocks/>
          </p:cNvGrpSpPr>
          <p:nvPr/>
        </p:nvGrpSpPr>
        <p:grpSpPr bwMode="auto">
          <a:xfrm>
            <a:off x="2195736" y="1268760"/>
            <a:ext cx="3601345" cy="2199731"/>
            <a:chOff x="5041918" y="1357874"/>
            <a:chExt cx="4066586" cy="2483894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25" t="20810" r="3822" b="18011"/>
            <a:stretch/>
          </p:blipFill>
          <p:spPr>
            <a:xfrm>
              <a:off x="5041918" y="1357874"/>
              <a:ext cx="4066586" cy="21431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文字方塊 11"/>
            <p:cNvSpPr txBox="1"/>
            <p:nvPr/>
          </p:nvSpPr>
          <p:spPr>
            <a:xfrm>
              <a:off x="5041918" y="3471936"/>
              <a:ext cx="2101546" cy="3698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zh-TW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Caitlin Lim</a:t>
              </a:r>
              <a:endParaRPr lang="zh-TW" altLang="en-US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9" name="群組 18"/>
          <p:cNvGrpSpPr>
            <a:grpSpLocks/>
          </p:cNvGrpSpPr>
          <p:nvPr/>
        </p:nvGrpSpPr>
        <p:grpSpPr bwMode="auto">
          <a:xfrm>
            <a:off x="395536" y="3933056"/>
            <a:ext cx="3024336" cy="2494631"/>
            <a:chOff x="-1" y="4170667"/>
            <a:chExt cx="2963089" cy="244399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373" t="22700" r="4149" b="15351"/>
            <a:stretch/>
          </p:blipFill>
          <p:spPr>
            <a:xfrm>
              <a:off x="-1" y="4170667"/>
              <a:ext cx="2963089" cy="20746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文字方塊 12"/>
            <p:cNvSpPr txBox="1"/>
            <p:nvPr/>
          </p:nvSpPr>
          <p:spPr>
            <a:xfrm>
              <a:off x="7935" y="6244891"/>
              <a:ext cx="2591710" cy="3697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zh-TW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Gregory </a:t>
              </a:r>
              <a:r>
                <a:rPr lang="en-US" altLang="zh-TW" b="1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Belback</a:t>
              </a:r>
              <a:endParaRPr lang="zh-TW" altLang="en-US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1" name="群組 20"/>
          <p:cNvGrpSpPr>
            <a:grpSpLocks/>
          </p:cNvGrpSpPr>
          <p:nvPr/>
        </p:nvGrpSpPr>
        <p:grpSpPr bwMode="auto">
          <a:xfrm>
            <a:off x="4139951" y="4005064"/>
            <a:ext cx="3722211" cy="2520280"/>
            <a:chOff x="5610205" y="4163021"/>
            <a:chExt cx="3533795" cy="239892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7450" b="23750"/>
            <a:stretch/>
          </p:blipFill>
          <p:spPr>
            <a:xfrm>
              <a:off x="5615608" y="4163021"/>
              <a:ext cx="3528392" cy="20746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文字方塊 14"/>
            <p:cNvSpPr txBox="1"/>
            <p:nvPr/>
          </p:nvSpPr>
          <p:spPr>
            <a:xfrm>
              <a:off x="5610205" y="6192267"/>
              <a:ext cx="2592403" cy="3696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zh-TW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James Chen</a:t>
              </a:r>
              <a:endParaRPr lang="zh-TW" altLang="en-US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26" name="圖片 2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012160" y="1268760"/>
            <a:ext cx="2531747" cy="1897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文字方塊 26"/>
          <p:cNvSpPr txBox="1"/>
          <p:nvPr/>
        </p:nvSpPr>
        <p:spPr bwMode="auto">
          <a:xfrm>
            <a:off x="6012160" y="3140968"/>
            <a:ext cx="186111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Edwin Moore</a:t>
            </a:r>
            <a:endParaRPr lang="zh-TW" altLang="en-US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"/>
          <p:cNvSpPr txBox="1">
            <a:spLocks/>
          </p:cNvSpPr>
          <p:nvPr/>
        </p:nvSpPr>
        <p:spPr bwMode="auto">
          <a:xfrm>
            <a:off x="179388" y="414338"/>
            <a:ext cx="871378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kumimoji="0" lang="en-US" altLang="zh-TW" sz="3600" b="1" dirty="0">
                <a:solidFill>
                  <a:schemeClr val="tx2"/>
                </a:solidFill>
                <a:latin typeface="Arial" charset="0"/>
                <a:ea typeface="+mj-ea"/>
                <a:cs typeface="Arial" charset="0"/>
              </a:rPr>
              <a:t>Useful Info about Taoyuan</a:t>
            </a:r>
          </a:p>
          <a:p>
            <a:pPr eaLnBrk="1" hangingPunct="1">
              <a:defRPr/>
            </a:pPr>
            <a:r>
              <a:rPr kumimoji="0" lang="en-US" altLang="zh-TW" sz="3600" b="1" dirty="0">
                <a:solidFill>
                  <a:schemeClr val="tx2"/>
                </a:solidFill>
                <a:latin typeface="Arial" charset="0"/>
                <a:ea typeface="+mj-ea"/>
                <a:cs typeface="Arial" charset="0"/>
              </a:rPr>
              <a:t>                           -Public Transportation-</a:t>
            </a:r>
            <a:endParaRPr kumimoji="0" lang="zh-TW" altLang="en-US" sz="3600" b="1" dirty="0">
              <a:solidFill>
                <a:schemeClr val="tx2"/>
              </a:solidFill>
              <a:latin typeface="Arial" charset="0"/>
              <a:ea typeface="+mj-ea"/>
              <a:cs typeface="Arial" charset="0"/>
            </a:endParaRPr>
          </a:p>
        </p:txBody>
      </p:sp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166688" y="1454150"/>
            <a:ext cx="3468687" cy="2593975"/>
            <a:chOff x="166688" y="1454150"/>
            <a:chExt cx="3468687" cy="2593975"/>
          </a:xfrm>
        </p:grpSpPr>
        <p:pic>
          <p:nvPicPr>
            <p:cNvPr id="19459" name="Picture 10" descr="http://2.bp.blogspot.com/_3oyWtnQqwIs/TToLrw_yPvI/AAAAAAAABkY/UHO_Rpq7yeI/s1600/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88" y="1765300"/>
              <a:ext cx="3328987" cy="22828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4591" name="文字方塊 8"/>
            <p:cNvSpPr txBox="1">
              <a:spLocks noChangeArrowheads="1"/>
            </p:cNvSpPr>
            <p:nvPr/>
          </p:nvSpPr>
          <p:spPr bwMode="auto">
            <a:xfrm>
              <a:off x="166688" y="1454150"/>
              <a:ext cx="28257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/>
                <a:t>1. High Speed Rail</a:t>
              </a:r>
              <a:endParaRPr lang="zh-TW" altLang="en-US"/>
            </a:p>
          </p:txBody>
        </p:sp>
      </p:grpSp>
      <p:sp>
        <p:nvSpPr>
          <p:cNvPr id="24580" name="AutoShape 9" descr="「桃園巴士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/>
          </a:p>
        </p:txBody>
      </p:sp>
      <p:grpSp>
        <p:nvGrpSpPr>
          <p:cNvPr id="5" name="群組 4"/>
          <p:cNvGrpSpPr>
            <a:grpSpLocks/>
          </p:cNvGrpSpPr>
          <p:nvPr/>
        </p:nvGrpSpPr>
        <p:grpSpPr bwMode="auto">
          <a:xfrm>
            <a:off x="5118100" y="4068763"/>
            <a:ext cx="3702050" cy="2816225"/>
            <a:chOff x="5118100" y="4068812"/>
            <a:chExt cx="3702372" cy="2816572"/>
          </a:xfrm>
        </p:grpSpPr>
        <p:sp>
          <p:nvSpPr>
            <p:cNvPr id="24588" name="文字方塊 1"/>
            <p:cNvSpPr txBox="1">
              <a:spLocks noChangeArrowheads="1"/>
            </p:cNvSpPr>
            <p:nvPr/>
          </p:nvSpPr>
          <p:spPr bwMode="auto">
            <a:xfrm>
              <a:off x="5118100" y="4068812"/>
              <a:ext cx="30130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dirty="0"/>
                <a:t>4. </a:t>
              </a:r>
              <a:r>
                <a:rPr lang="en-US" altLang="zh-TW" dirty="0" smtClean="0"/>
                <a:t>Bus</a:t>
              </a:r>
              <a:endParaRPr lang="zh-TW" altLang="en-US" dirty="0"/>
            </a:p>
          </p:txBody>
        </p:sp>
        <p:pic>
          <p:nvPicPr>
            <p:cNvPr id="19465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100" y="4437112"/>
              <a:ext cx="3702372" cy="24482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3" name="群組 2"/>
          <p:cNvGrpSpPr>
            <a:grpSpLocks/>
          </p:cNvGrpSpPr>
          <p:nvPr/>
        </p:nvGrpSpPr>
        <p:grpSpPr bwMode="auto">
          <a:xfrm>
            <a:off x="4429125" y="1404938"/>
            <a:ext cx="4464050" cy="2600325"/>
            <a:chOff x="4429125" y="1404516"/>
            <a:chExt cx="4464050" cy="2600548"/>
          </a:xfrm>
        </p:grpSpPr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8663" y="1734939"/>
              <a:ext cx="3449637" cy="22701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4587" name="文字方塊 14"/>
            <p:cNvSpPr txBox="1">
              <a:spLocks noChangeArrowheads="1"/>
            </p:cNvSpPr>
            <p:nvPr/>
          </p:nvSpPr>
          <p:spPr bwMode="auto">
            <a:xfrm>
              <a:off x="4429125" y="1404516"/>
              <a:ext cx="4464050" cy="369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TW" dirty="0"/>
                <a:t>2. </a:t>
              </a:r>
              <a:r>
                <a:rPr lang="en-US" altLang="zh-TW" dirty="0" err="1"/>
                <a:t>Taoyuan</a:t>
              </a:r>
              <a:r>
                <a:rPr lang="en-US" altLang="zh-TW" dirty="0"/>
                <a:t> Airport </a:t>
              </a:r>
              <a:r>
                <a:rPr lang="en-US" altLang="zh-TW" dirty="0" smtClean="0"/>
                <a:t>MRT(Mass rapid transit)</a:t>
              </a:r>
              <a:endParaRPr lang="zh-TW" altLang="en-US" dirty="0"/>
            </a:p>
          </p:txBody>
        </p:sp>
      </p:grpSp>
      <p:grpSp>
        <p:nvGrpSpPr>
          <p:cNvPr id="4" name="群組 3"/>
          <p:cNvGrpSpPr>
            <a:grpSpLocks/>
          </p:cNvGrpSpPr>
          <p:nvPr/>
        </p:nvGrpSpPr>
        <p:grpSpPr bwMode="auto">
          <a:xfrm>
            <a:off x="1011238" y="4067175"/>
            <a:ext cx="3497262" cy="2774950"/>
            <a:chOff x="1011238" y="4067225"/>
            <a:chExt cx="3497262" cy="2774900"/>
          </a:xfrm>
        </p:grpSpPr>
        <p:pic>
          <p:nvPicPr>
            <p:cNvPr id="19458" name="圖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884"/>
            <a:stretch>
              <a:fillRect/>
            </a:stretch>
          </p:blipFill>
          <p:spPr bwMode="auto">
            <a:xfrm>
              <a:off x="1022350" y="4354513"/>
              <a:ext cx="3486150" cy="24876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4585" name="文字方塊 15"/>
            <p:cNvSpPr txBox="1">
              <a:spLocks noChangeArrowheads="1"/>
            </p:cNvSpPr>
            <p:nvPr/>
          </p:nvSpPr>
          <p:spPr bwMode="auto">
            <a:xfrm>
              <a:off x="1011238" y="4067225"/>
              <a:ext cx="30130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/>
                <a:t>3. Train</a:t>
              </a:r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142875" y="501650"/>
            <a:ext cx="8572500" cy="1069975"/>
          </a:xfrm>
        </p:spPr>
        <p:txBody>
          <a:bodyPr/>
          <a:lstStyle/>
          <a:p>
            <a:pPr eaLnBrk="1" hangingPunct="1"/>
            <a:r>
              <a:rPr lang="en-US" altLang="zh-TW" sz="3600" b="1" smtClean="0">
                <a:latin typeface="Arial" pitchFamily="34" charset="0"/>
                <a:cs typeface="Arial" pitchFamily="34" charset="0"/>
              </a:rPr>
              <a:t>Transportation in Taoyuan</a:t>
            </a:r>
            <a:endParaRPr lang="zh-TW" altLang="en-US" sz="3600" b="1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3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071938"/>
            <a:ext cx="3536950" cy="2357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4" name="Picture 4" descr="http://drivingschool101.weebly.com/uploads/1/4/0/4/14040507/3799460_orig.jpg?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300" y="4065325"/>
            <a:ext cx="3286125" cy="249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3" t="11134" r="5347" b="11121"/>
          <a:stretch>
            <a:fillRect/>
          </a:stretch>
        </p:blipFill>
        <p:spPr bwMode="auto">
          <a:xfrm>
            <a:off x="2011363" y="1341438"/>
            <a:ext cx="4392612" cy="2473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5606" name="矩形 1"/>
          <p:cNvSpPr>
            <a:spLocks noChangeArrowheads="1"/>
          </p:cNvSpPr>
          <p:nvPr/>
        </p:nvSpPr>
        <p:spPr bwMode="auto">
          <a:xfrm>
            <a:off x="2011363" y="1344613"/>
            <a:ext cx="2424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TW"/>
              <a:t>Taiwan Tourist Shuttle</a:t>
            </a:r>
            <a:endParaRPr lang="zh-TW" altLang="en-US"/>
          </a:p>
        </p:txBody>
      </p:sp>
      <p:sp>
        <p:nvSpPr>
          <p:cNvPr id="25607" name="矩形 9"/>
          <p:cNvSpPr>
            <a:spLocks noChangeArrowheads="1"/>
          </p:cNvSpPr>
          <p:nvPr/>
        </p:nvSpPr>
        <p:spPr bwMode="auto">
          <a:xfrm>
            <a:off x="539750" y="4192588"/>
            <a:ext cx="595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TW"/>
              <a:t>Taxi</a:t>
            </a:r>
            <a:endParaRPr lang="zh-TW" altLang="en-US"/>
          </a:p>
        </p:txBody>
      </p:sp>
      <p:sp>
        <p:nvSpPr>
          <p:cNvPr id="25608" name="矩形 10"/>
          <p:cNvSpPr>
            <a:spLocks noChangeArrowheads="1"/>
          </p:cNvSpPr>
          <p:nvPr/>
        </p:nvSpPr>
        <p:spPr bwMode="auto">
          <a:xfrm>
            <a:off x="5211763" y="5084763"/>
            <a:ext cx="800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TW"/>
              <a:t>UBike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42875" y="501650"/>
            <a:ext cx="8572500" cy="1069975"/>
          </a:xfrm>
        </p:spPr>
        <p:txBody>
          <a:bodyPr/>
          <a:lstStyle/>
          <a:p>
            <a:pPr eaLnBrk="1" hangingPunct="1"/>
            <a:r>
              <a:rPr lang="en-US" altLang="zh-TW" sz="3600" b="1" smtClean="0">
                <a:latin typeface="Arial" pitchFamily="34" charset="0"/>
                <a:cs typeface="Arial" pitchFamily="34" charset="0"/>
              </a:rPr>
              <a:t>An easy Life with Easy Card</a:t>
            </a:r>
            <a:endParaRPr lang="zh-TW" altLang="en-US" sz="3600" b="1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275" y="1947863"/>
            <a:ext cx="23812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文字方塊 2"/>
          <p:cNvSpPr txBox="1">
            <a:spLocks noChangeArrowheads="1"/>
          </p:cNvSpPr>
          <p:nvPr/>
        </p:nvSpPr>
        <p:spPr bwMode="auto">
          <a:xfrm>
            <a:off x="3563938" y="1989138"/>
            <a:ext cx="5400675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sz="2000" b="1" dirty="0"/>
              <a:t>*Where to get one? </a:t>
            </a:r>
          </a:p>
          <a:p>
            <a:pPr eaLnBrk="1" hangingPunct="1"/>
            <a:r>
              <a:rPr lang="en-US" altLang="zh-TW" dirty="0"/>
              <a:t>-Convenience Stores or Metro/Bus station</a:t>
            </a:r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en-US" altLang="zh-TW" sz="2000" b="1" dirty="0"/>
              <a:t>*How to use it?</a:t>
            </a:r>
          </a:p>
          <a:p>
            <a:pPr eaLnBrk="1" hangingPunct="1">
              <a:spcBef>
                <a:spcPts val="600"/>
              </a:spcBef>
            </a:pPr>
            <a:r>
              <a:rPr lang="en-US" altLang="zh-TW" dirty="0"/>
              <a:t>-Deposit NTD.100 and top up the amount you like</a:t>
            </a:r>
          </a:p>
          <a:p>
            <a:pPr eaLnBrk="1" hangingPunct="1">
              <a:spcBef>
                <a:spcPts val="600"/>
              </a:spcBef>
            </a:pPr>
            <a:r>
              <a:rPr lang="en-US" altLang="zh-TW" dirty="0"/>
              <a:t>-Payment in convenience stores (7-11/family mart)</a:t>
            </a:r>
          </a:p>
          <a:p>
            <a:pPr eaLnBrk="1" hangingPunct="1">
              <a:spcBef>
                <a:spcPts val="600"/>
              </a:spcBef>
            </a:pPr>
            <a:r>
              <a:rPr lang="en-US" altLang="zh-TW" dirty="0"/>
              <a:t>-Payment for public transportation in </a:t>
            </a:r>
            <a:r>
              <a:rPr lang="en-US" altLang="zh-TW" dirty="0" err="1"/>
              <a:t>Taoyuan</a:t>
            </a:r>
            <a:r>
              <a:rPr lang="en-US" altLang="zh-TW" dirty="0"/>
              <a:t> &amp; Taipei (Bus/Train/some taxi might accept it</a:t>
            </a:r>
          </a:p>
          <a:p>
            <a:pPr eaLnBrk="1" hangingPunct="1">
              <a:spcBef>
                <a:spcPts val="600"/>
              </a:spcBef>
            </a:pPr>
            <a:r>
              <a:rPr lang="en-US" altLang="zh-TW" dirty="0"/>
              <a:t>*Not include </a:t>
            </a:r>
            <a:r>
              <a:rPr lang="en-US" altLang="zh-TW" dirty="0" smtClean="0"/>
              <a:t>HSR(High speed rail))</a:t>
            </a:r>
            <a:endParaRPr lang="en-US" altLang="zh-TW" dirty="0"/>
          </a:p>
          <a:p>
            <a:pPr eaLnBrk="1" hangingPunct="1">
              <a:spcBef>
                <a:spcPts val="600"/>
              </a:spcBef>
            </a:pPr>
            <a:r>
              <a:rPr lang="en-US" altLang="zh-TW" dirty="0"/>
              <a:t>-Payment for some public parking service in Taipei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zh-TW" dirty="0"/>
              <a:t>-U bike (need to registered online first)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4" descr="「台茂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727075" y="417513"/>
            <a:ext cx="4214813" cy="714375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kumimoji="0" lang="en-US" altLang="zh-TW" sz="3600" b="1" dirty="0">
                <a:solidFill>
                  <a:schemeClr val="tx2"/>
                </a:solidFill>
                <a:latin typeface="Arial" charset="0"/>
                <a:ea typeface="+mj-ea"/>
                <a:cs typeface="Arial" charset="0"/>
              </a:rPr>
              <a:t>Shopping?</a:t>
            </a:r>
            <a:endParaRPr kumimoji="0" lang="zh-TW" altLang="en-US" sz="3600" b="1" dirty="0">
              <a:solidFill>
                <a:schemeClr val="tx2"/>
              </a:solidFill>
              <a:latin typeface="Arial" charset="0"/>
              <a:ea typeface="+mj-ea"/>
              <a:cs typeface="Arial" charset="0"/>
            </a:endParaRPr>
          </a:p>
        </p:txBody>
      </p:sp>
      <p:grpSp>
        <p:nvGrpSpPr>
          <p:cNvPr id="13" name="群組 12"/>
          <p:cNvGrpSpPr>
            <a:grpSpLocks/>
          </p:cNvGrpSpPr>
          <p:nvPr/>
        </p:nvGrpSpPr>
        <p:grpSpPr bwMode="auto">
          <a:xfrm>
            <a:off x="34925" y="1052513"/>
            <a:ext cx="3132138" cy="1700212"/>
            <a:chOff x="35496" y="1052736"/>
            <a:chExt cx="3132138" cy="1700213"/>
          </a:xfrm>
        </p:grpSpPr>
        <p:pic>
          <p:nvPicPr>
            <p:cNvPr id="2767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b="18130"/>
            <a:stretch>
              <a:fillRect/>
            </a:stretch>
          </p:blipFill>
          <p:spPr bwMode="auto">
            <a:xfrm>
              <a:off x="35496" y="1052736"/>
              <a:ext cx="3132138" cy="170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4" name="文字方塊 2"/>
            <p:cNvSpPr txBox="1">
              <a:spLocks noChangeArrowheads="1"/>
            </p:cNvSpPr>
            <p:nvPr/>
          </p:nvSpPr>
          <p:spPr bwMode="auto">
            <a:xfrm>
              <a:off x="354013" y="1052736"/>
              <a:ext cx="21066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>
                  <a:solidFill>
                    <a:schemeClr val="bg1"/>
                  </a:solidFill>
                </a:rPr>
                <a:t>TaiMall in Nankan</a:t>
              </a:r>
              <a:endParaRPr lang="zh-TW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群組 13"/>
          <p:cNvGrpSpPr>
            <a:grpSpLocks/>
          </p:cNvGrpSpPr>
          <p:nvPr/>
        </p:nvGrpSpPr>
        <p:grpSpPr bwMode="auto">
          <a:xfrm>
            <a:off x="34925" y="2781300"/>
            <a:ext cx="3132138" cy="2132013"/>
            <a:chOff x="35496" y="2780928"/>
            <a:chExt cx="3132138" cy="2132013"/>
          </a:xfrm>
        </p:grpSpPr>
        <p:pic>
          <p:nvPicPr>
            <p:cNvPr id="27671" name="Picture 2" descr="「桃園美食」的圖片搜尋結果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2780928"/>
              <a:ext cx="3132138" cy="2132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2" name="文字方塊 6"/>
            <p:cNvSpPr txBox="1">
              <a:spLocks noChangeArrowheads="1"/>
            </p:cNvSpPr>
            <p:nvPr/>
          </p:nvSpPr>
          <p:spPr bwMode="auto">
            <a:xfrm>
              <a:off x="277652" y="2830392"/>
              <a:ext cx="26130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>
                  <a:solidFill>
                    <a:schemeClr val="bg1"/>
                  </a:solidFill>
                </a:rPr>
                <a:t>Metro Walk Dayuan</a:t>
              </a:r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7654" name="AutoShape 7" descr="「南崁COSTCO」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/>
          </a:p>
        </p:txBody>
      </p:sp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3203575" y="4775200"/>
            <a:ext cx="3441700" cy="2038350"/>
            <a:chOff x="3203848" y="4775934"/>
            <a:chExt cx="3441700" cy="2037442"/>
          </a:xfrm>
        </p:grpSpPr>
        <p:pic>
          <p:nvPicPr>
            <p:cNvPr id="27669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t="20456" r="15752"/>
            <a:stretch>
              <a:fillRect/>
            </a:stretch>
          </p:blipFill>
          <p:spPr bwMode="auto">
            <a:xfrm>
              <a:off x="3203848" y="4775934"/>
              <a:ext cx="3304604" cy="2037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0" name="矩形 5"/>
            <p:cNvSpPr>
              <a:spLocks noChangeArrowheads="1"/>
            </p:cNvSpPr>
            <p:nvPr/>
          </p:nvSpPr>
          <p:spPr bwMode="auto">
            <a:xfrm>
              <a:off x="3203848" y="4805718"/>
              <a:ext cx="34417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TW">
                  <a:solidFill>
                    <a:schemeClr val="bg1"/>
                  </a:solidFill>
                </a:rPr>
                <a:t>KWONGFONG PLAZA in Bade</a:t>
              </a:r>
              <a:endParaRPr lang="zh-TW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群組 11"/>
          <p:cNvGrpSpPr>
            <a:grpSpLocks/>
          </p:cNvGrpSpPr>
          <p:nvPr/>
        </p:nvGrpSpPr>
        <p:grpSpPr bwMode="auto">
          <a:xfrm>
            <a:off x="3203575" y="1068388"/>
            <a:ext cx="3994150" cy="1763712"/>
            <a:chOff x="3203848" y="1068911"/>
            <a:chExt cx="3993379" cy="1763946"/>
          </a:xfrm>
        </p:grpSpPr>
        <p:pic>
          <p:nvPicPr>
            <p:cNvPr id="27667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r="32076"/>
            <a:stretch>
              <a:fillRect/>
            </a:stretch>
          </p:blipFill>
          <p:spPr bwMode="auto">
            <a:xfrm>
              <a:off x="3203848" y="1068911"/>
              <a:ext cx="3110405" cy="1763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8" name="文字方塊 11"/>
            <p:cNvSpPr txBox="1">
              <a:spLocks noChangeArrowheads="1"/>
            </p:cNvSpPr>
            <p:nvPr/>
          </p:nvSpPr>
          <p:spPr bwMode="auto">
            <a:xfrm>
              <a:off x="3848424" y="1666110"/>
              <a:ext cx="334880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1600" b="1" dirty="0" err="1"/>
                <a:t>COSTCOin</a:t>
              </a:r>
              <a:r>
                <a:rPr lang="en-US" altLang="zh-TW" sz="1600" b="1" dirty="0"/>
                <a:t> </a:t>
              </a:r>
              <a:r>
                <a:rPr lang="en-US" altLang="zh-TW" sz="1600" b="1" dirty="0" err="1"/>
                <a:t>Nankan</a:t>
              </a:r>
              <a:r>
                <a:rPr lang="en-US" altLang="zh-TW" sz="1600" b="1" dirty="0"/>
                <a:t> &amp; </a:t>
              </a:r>
            </a:p>
            <a:p>
              <a:pPr eaLnBrk="1" hangingPunct="1"/>
              <a:r>
                <a:rPr lang="en-US" altLang="zh-TW" sz="1600" b="1" dirty="0"/>
                <a:t>                        </a:t>
              </a:r>
              <a:r>
                <a:rPr lang="en-US" altLang="zh-TW" sz="1600" b="1" dirty="0" err="1" smtClean="0"/>
                <a:t>Zhong</a:t>
              </a:r>
              <a:r>
                <a:rPr lang="en-US" altLang="zh-TW" sz="1600" b="1" dirty="0" err="1"/>
                <a:t>l</a:t>
              </a:r>
              <a:r>
                <a:rPr lang="en-US" altLang="zh-TW" sz="1600" b="1" dirty="0" err="1" smtClean="0"/>
                <a:t>i</a:t>
              </a:r>
              <a:endParaRPr lang="zh-TW" altLang="en-US" sz="1600" b="1" dirty="0"/>
            </a:p>
          </p:txBody>
        </p:sp>
      </p:grpSp>
      <p:grpSp>
        <p:nvGrpSpPr>
          <p:cNvPr id="9" name="群組 8"/>
          <p:cNvGrpSpPr>
            <a:grpSpLocks/>
          </p:cNvGrpSpPr>
          <p:nvPr/>
        </p:nvGrpSpPr>
        <p:grpSpPr bwMode="auto">
          <a:xfrm>
            <a:off x="34925" y="4795838"/>
            <a:ext cx="3305175" cy="2062162"/>
            <a:chOff x="35496" y="4795632"/>
            <a:chExt cx="3304604" cy="2062368"/>
          </a:xfrm>
        </p:grpSpPr>
        <p:pic>
          <p:nvPicPr>
            <p:cNvPr id="27665" name="圖片 3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496" y="4795632"/>
              <a:ext cx="3176587" cy="206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6" name="文字方塊 6"/>
            <p:cNvSpPr txBox="1">
              <a:spLocks noChangeArrowheads="1"/>
            </p:cNvSpPr>
            <p:nvPr/>
          </p:nvSpPr>
          <p:spPr bwMode="auto">
            <a:xfrm>
              <a:off x="727075" y="4805718"/>
              <a:ext cx="26130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b="1" dirty="0"/>
                <a:t>SOGO in </a:t>
              </a:r>
              <a:r>
                <a:rPr lang="en-US" altLang="zh-TW" b="1" dirty="0" err="1" smtClean="0"/>
                <a:t>Zhongli</a:t>
              </a:r>
              <a:endParaRPr lang="zh-TW" altLang="en-US" b="1" dirty="0"/>
            </a:p>
          </p:txBody>
        </p:sp>
      </p:grpSp>
      <p:grpSp>
        <p:nvGrpSpPr>
          <p:cNvPr id="11" name="群組 10"/>
          <p:cNvGrpSpPr>
            <a:grpSpLocks/>
          </p:cNvGrpSpPr>
          <p:nvPr/>
        </p:nvGrpSpPr>
        <p:grpSpPr bwMode="auto">
          <a:xfrm>
            <a:off x="6386513" y="1120775"/>
            <a:ext cx="2652712" cy="3508375"/>
            <a:chOff x="6386323" y="1120802"/>
            <a:chExt cx="2652508" cy="3508720"/>
          </a:xfrm>
        </p:grpSpPr>
        <p:pic>
          <p:nvPicPr>
            <p:cNvPr id="27662" name="圖片 5"/>
            <p:cNvPicPr>
              <a:picLocks noChangeAspect="1"/>
            </p:cNvPicPr>
            <p:nvPr/>
          </p:nvPicPr>
          <p:blipFill>
            <a:blip r:embed="rId7" cstate="print"/>
            <a:srcRect b="15874"/>
            <a:stretch>
              <a:fillRect/>
            </a:stretch>
          </p:blipFill>
          <p:spPr bwMode="auto">
            <a:xfrm>
              <a:off x="6412096" y="1120802"/>
              <a:ext cx="2520280" cy="1588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圖片 6"/>
            <p:cNvPicPr>
              <a:picLocks noChangeAspect="1"/>
            </p:cNvPicPr>
            <p:nvPr/>
          </p:nvPicPr>
          <p:blipFill>
            <a:blip r:embed="rId8" cstate="print"/>
            <a:srcRect l="15520" b="18417"/>
            <a:stretch>
              <a:fillRect/>
            </a:stretch>
          </p:blipFill>
          <p:spPr bwMode="auto">
            <a:xfrm>
              <a:off x="6386323" y="2924944"/>
              <a:ext cx="2652508" cy="170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4" name="文字方塊 11"/>
            <p:cNvSpPr txBox="1">
              <a:spLocks noChangeArrowheads="1"/>
            </p:cNvSpPr>
            <p:nvPr/>
          </p:nvSpPr>
          <p:spPr bwMode="auto">
            <a:xfrm>
              <a:off x="6454571" y="2636912"/>
              <a:ext cx="257564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1600" b="1"/>
                <a:t>FE 21 &amp; ShinKong Mitsukoshi in Taoyuan                        </a:t>
              </a:r>
              <a:endParaRPr lang="zh-TW" altLang="en-US" sz="1600" b="1"/>
            </a:p>
          </p:txBody>
        </p:sp>
      </p:grpSp>
      <p:grpSp>
        <p:nvGrpSpPr>
          <p:cNvPr id="10" name="群組 9"/>
          <p:cNvGrpSpPr>
            <a:grpSpLocks/>
          </p:cNvGrpSpPr>
          <p:nvPr/>
        </p:nvGrpSpPr>
        <p:grpSpPr bwMode="auto">
          <a:xfrm>
            <a:off x="3203575" y="2490788"/>
            <a:ext cx="3455988" cy="2228850"/>
            <a:chOff x="3203849" y="2490566"/>
            <a:chExt cx="3456383" cy="2229071"/>
          </a:xfrm>
        </p:grpSpPr>
        <p:pic>
          <p:nvPicPr>
            <p:cNvPr id="27660" name="圖片 2"/>
            <p:cNvPicPr>
              <a:picLocks noChangeAspect="1"/>
            </p:cNvPicPr>
            <p:nvPr/>
          </p:nvPicPr>
          <p:blipFill>
            <a:blip r:embed="rId9" cstate="print"/>
            <a:srcRect l="3568" t="-17627" r="-3568" b="33942"/>
            <a:stretch>
              <a:fillRect/>
            </a:stretch>
          </p:blipFill>
          <p:spPr bwMode="auto">
            <a:xfrm>
              <a:off x="3203849" y="2490566"/>
              <a:ext cx="3240360" cy="2229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1" name="文字方塊 11"/>
            <p:cNvSpPr txBox="1">
              <a:spLocks noChangeArrowheads="1"/>
            </p:cNvSpPr>
            <p:nvPr/>
          </p:nvSpPr>
          <p:spPr bwMode="auto">
            <a:xfrm>
              <a:off x="4576062" y="2924944"/>
              <a:ext cx="208417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1600" b="1"/>
                <a:t>IKEA in Nankan  </a:t>
              </a:r>
            </a:p>
            <a:p>
              <a:pPr eaLnBrk="1" hangingPunct="1"/>
              <a:r>
                <a:rPr lang="en-US" altLang="zh-TW" sz="1600" b="1"/>
                <a:t>                        </a:t>
              </a:r>
              <a:endParaRPr lang="zh-TW" altLang="en-US" sz="16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4" descr="「台茂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619250" y="642938"/>
            <a:ext cx="6408738" cy="714375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kumimoji="0" lang="en-US" altLang="zh-TW" sz="3600" b="1" dirty="0">
                <a:solidFill>
                  <a:schemeClr val="tx2"/>
                </a:solidFill>
                <a:latin typeface="Arial" charset="0"/>
                <a:ea typeface="+mj-ea"/>
                <a:cs typeface="Arial" charset="0"/>
              </a:rPr>
              <a:t>Shopping for groceries?</a:t>
            </a:r>
            <a:endParaRPr kumimoji="0" lang="zh-TW" altLang="en-US" sz="3600" b="1" dirty="0">
              <a:solidFill>
                <a:schemeClr val="tx2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28676" name="AutoShape 7" descr="「南崁COSTCO」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28677" name="AutoShape 2" descr="「全聯」的圖片搜尋結果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28678" name="AutoShape 8" descr="「7-11」的圖片搜尋結果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867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4375150"/>
            <a:ext cx="55816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AutoShape 14" descr="「大潤發」的圖片搜尋結果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868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60488"/>
            <a:ext cx="3765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82" name="群組 2"/>
          <p:cNvGrpSpPr>
            <a:grpSpLocks/>
          </p:cNvGrpSpPr>
          <p:nvPr/>
        </p:nvGrpSpPr>
        <p:grpSpPr bwMode="auto">
          <a:xfrm>
            <a:off x="4679950" y="2032000"/>
            <a:ext cx="1692275" cy="1668463"/>
            <a:chOff x="4786313" y="2184403"/>
            <a:chExt cx="1440889" cy="1371597"/>
          </a:xfrm>
        </p:grpSpPr>
        <p:pic>
          <p:nvPicPr>
            <p:cNvPr id="28685" name="Picture 12" descr="「全聯」的圖片搜尋結果"/>
            <p:cNvPicPr>
              <a:picLocks noChangeAspect="1" noChangeArrowheads="1"/>
            </p:cNvPicPr>
            <p:nvPr/>
          </p:nvPicPr>
          <p:blipFill>
            <a:blip r:embed="rId4" cstate="print"/>
            <a:srcRect l="30637" t="10870" r="52864" b="69838"/>
            <a:stretch>
              <a:fillRect/>
            </a:stretch>
          </p:blipFill>
          <p:spPr bwMode="auto">
            <a:xfrm>
              <a:off x="4804802" y="2184403"/>
              <a:ext cx="1422400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6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 r="45564" b="31789"/>
            <a:stretch>
              <a:fillRect/>
            </a:stretch>
          </p:blipFill>
          <p:spPr bwMode="auto">
            <a:xfrm>
              <a:off x="4786313" y="3141663"/>
              <a:ext cx="1422400" cy="414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8683" name="圖片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3988" y="2032000"/>
            <a:ext cx="1668462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4" name="文字方塊 3"/>
          <p:cNvSpPr txBox="1">
            <a:spLocks noChangeArrowheads="1"/>
          </p:cNvSpPr>
          <p:nvPr/>
        </p:nvSpPr>
        <p:spPr bwMode="auto">
          <a:xfrm>
            <a:off x="2195513" y="6122988"/>
            <a:ext cx="5400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TW"/>
              <a:t>Supermarkets &amp; convenience stores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0" y="338138"/>
            <a:ext cx="3851275" cy="714375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kumimoji="0" lang="en-US" altLang="zh-TW" sz="3600" b="1" dirty="0">
                <a:solidFill>
                  <a:schemeClr val="tx2"/>
                </a:solidFill>
                <a:latin typeface="Arial" charset="0"/>
                <a:ea typeface="+mj-ea"/>
                <a:cs typeface="Arial" charset="0"/>
              </a:rPr>
              <a:t>Books?</a:t>
            </a:r>
            <a:endParaRPr kumimoji="0" lang="zh-TW" altLang="en-US" sz="3600" b="1" dirty="0">
              <a:solidFill>
                <a:schemeClr val="tx2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29699" name="AutoShape 2" descr="「龍岡圖書館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/>
          </a:p>
        </p:txBody>
      </p:sp>
      <p:grpSp>
        <p:nvGrpSpPr>
          <p:cNvPr id="3" name="群組 2"/>
          <p:cNvGrpSpPr>
            <a:grpSpLocks/>
          </p:cNvGrpSpPr>
          <p:nvPr/>
        </p:nvGrpSpPr>
        <p:grpSpPr bwMode="auto">
          <a:xfrm>
            <a:off x="96838" y="868363"/>
            <a:ext cx="3479800" cy="5021262"/>
            <a:chOff x="96838" y="868363"/>
            <a:chExt cx="3479800" cy="5021262"/>
          </a:xfrm>
        </p:grpSpPr>
        <p:pic>
          <p:nvPicPr>
            <p:cNvPr id="2970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24416" t="29639" r="37679" b="14609"/>
            <a:stretch>
              <a:fillRect/>
            </a:stretch>
          </p:blipFill>
          <p:spPr bwMode="auto">
            <a:xfrm>
              <a:off x="168275" y="1257300"/>
              <a:ext cx="2665413" cy="2449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70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r="22072"/>
            <a:stretch>
              <a:fillRect/>
            </a:stretch>
          </p:blipFill>
          <p:spPr bwMode="auto">
            <a:xfrm>
              <a:off x="168275" y="3805238"/>
              <a:ext cx="2887663" cy="208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708" name="文字方塊 3"/>
            <p:cNvSpPr txBox="1">
              <a:spLocks noChangeArrowheads="1"/>
            </p:cNvSpPr>
            <p:nvPr/>
          </p:nvSpPr>
          <p:spPr bwMode="auto">
            <a:xfrm>
              <a:off x="96838" y="868363"/>
              <a:ext cx="34798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/>
                <a:t>Library in school or public library</a:t>
              </a:r>
              <a:endParaRPr lang="zh-TW" altLang="en-US"/>
            </a:p>
          </p:txBody>
        </p:sp>
      </p:grpSp>
      <p:sp>
        <p:nvSpPr>
          <p:cNvPr id="9" name="標題 1"/>
          <p:cNvSpPr txBox="1">
            <a:spLocks/>
          </p:cNvSpPr>
          <p:nvPr/>
        </p:nvSpPr>
        <p:spPr>
          <a:xfrm>
            <a:off x="4716463" y="984250"/>
            <a:ext cx="3079750" cy="714375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kumimoji="0" lang="en-US" altLang="zh-TW" sz="3600" b="1" dirty="0">
                <a:solidFill>
                  <a:schemeClr val="tx2"/>
                </a:solidFill>
                <a:latin typeface="Arial" charset="0"/>
                <a:ea typeface="+mj-ea"/>
                <a:cs typeface="Arial" charset="0"/>
              </a:rPr>
              <a:t>Stationery?</a:t>
            </a:r>
            <a:endParaRPr kumimoji="0" lang="zh-TW" altLang="en-US" sz="3600" b="1" dirty="0">
              <a:solidFill>
                <a:schemeClr val="tx2"/>
              </a:solidFill>
              <a:latin typeface="Arial" charset="0"/>
              <a:ea typeface="+mj-ea"/>
              <a:cs typeface="Arial" charset="0"/>
            </a:endParaRPr>
          </a:p>
        </p:txBody>
      </p:sp>
      <p:grpSp>
        <p:nvGrpSpPr>
          <p:cNvPr id="4" name="群組 3"/>
          <p:cNvGrpSpPr>
            <a:grpSpLocks/>
          </p:cNvGrpSpPr>
          <p:nvPr/>
        </p:nvGrpSpPr>
        <p:grpSpPr bwMode="auto">
          <a:xfrm>
            <a:off x="3155950" y="1541463"/>
            <a:ext cx="5988050" cy="4884737"/>
            <a:chOff x="3155950" y="1541463"/>
            <a:chExt cx="5988050" cy="4884737"/>
          </a:xfrm>
        </p:grpSpPr>
        <p:pic>
          <p:nvPicPr>
            <p:cNvPr id="2970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76588" y="1541463"/>
              <a:ext cx="3111500" cy="2449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704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t="30403"/>
            <a:stretch>
              <a:fillRect/>
            </a:stretch>
          </p:blipFill>
          <p:spPr bwMode="auto">
            <a:xfrm>
              <a:off x="3995738" y="3440113"/>
              <a:ext cx="3530600" cy="185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705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55950" y="5340350"/>
              <a:ext cx="5988050" cy="108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7388" y="692696"/>
            <a:ext cx="8229600" cy="1069848"/>
          </a:xfrm>
        </p:spPr>
        <p:txBody>
          <a:bodyPr/>
          <a:lstStyle/>
          <a:p>
            <a:r>
              <a:rPr lang="en-US" altLang="zh-TW" dirty="0" smtClean="0"/>
              <a:t>Observe the difference in Taiwan</a:t>
            </a: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487388" y="1700808"/>
            <a:ext cx="82296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altLang="zh-TW" sz="2000" dirty="0" smtClean="0"/>
              <a:t>No tap water.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TW" sz="2000" dirty="0" smtClean="0"/>
              <a:t>Unavailable to flush used tissue at some place.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TW" sz="2000" dirty="0" smtClean="0"/>
              <a:t>Have food outside is popular.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TW" sz="2000" dirty="0" smtClean="0"/>
              <a:t>Jump up and throw your rubbish while hearing a beautiful melody “A maiden’s pray”.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TW" sz="2000" dirty="0" smtClean="0"/>
              <a:t>Do not forget bringing a bag with you when going </a:t>
            </a:r>
            <a:r>
              <a:rPr lang="en-US" altLang="zh-TW" sz="2000" dirty="0"/>
              <a:t>to buy </a:t>
            </a:r>
            <a:r>
              <a:rPr lang="en-US" altLang="zh-TW" sz="2000" dirty="0" smtClean="0"/>
              <a:t>necessity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TW" sz="2000" dirty="0"/>
              <a:t>C</a:t>
            </a:r>
            <a:r>
              <a:rPr lang="en-US" altLang="zh-TW" sz="2000" dirty="0" smtClean="0"/>
              <a:t>an do hitchhiking gesture to yellow cars but you need to pay.     Taxi is yellow one.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TW" sz="2000" dirty="0" smtClean="0"/>
              <a:t>You must put on a helmet when you are on a scooter.</a:t>
            </a:r>
          </a:p>
          <a:p>
            <a:endParaRPr lang="en-US" altLang="zh-TW" sz="20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altLang="zh-TW" sz="20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altLang="zh-TW" sz="2000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44055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331913" y="642938"/>
            <a:ext cx="6408737" cy="714375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kumimoji="0" lang="en-US" altLang="zh-TW" sz="3600" b="1" dirty="0">
                <a:solidFill>
                  <a:schemeClr val="tx2"/>
                </a:solidFill>
                <a:latin typeface="Arial" charset="0"/>
                <a:ea typeface="+mj-ea"/>
                <a:cs typeface="Arial" charset="0"/>
              </a:rPr>
              <a:t>Live in Taiwan</a:t>
            </a:r>
            <a:endParaRPr kumimoji="0" lang="zh-TW" altLang="en-US" sz="3600" b="1" dirty="0">
              <a:solidFill>
                <a:schemeClr val="tx2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30723" name="矩形 2"/>
          <p:cNvSpPr>
            <a:spLocks noChangeArrowheads="1"/>
          </p:cNvSpPr>
          <p:nvPr/>
        </p:nvSpPr>
        <p:spPr bwMode="auto">
          <a:xfrm>
            <a:off x="468314" y="1773238"/>
            <a:ext cx="812800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2800" dirty="0"/>
              <a:t>Tourism Information </a:t>
            </a:r>
            <a:r>
              <a:rPr lang="en-US" altLang="zh-TW" sz="2000" dirty="0"/>
              <a:t>(by Tourism Bureau, ROC)</a:t>
            </a:r>
          </a:p>
          <a:p>
            <a:pPr eaLnBrk="1" hangingPunct="1"/>
            <a:r>
              <a:rPr lang="en-US" altLang="zh-TW" sz="2800" dirty="0">
                <a:hlinkClick r:id="rId2"/>
              </a:rPr>
              <a:t>http://eng.taiwan.net.tw/</a:t>
            </a:r>
            <a:endParaRPr lang="en-US" altLang="zh-TW" sz="2800" dirty="0"/>
          </a:p>
          <a:p>
            <a:pPr eaLnBrk="1" hangingPunct="1"/>
            <a:endParaRPr lang="en-US" altLang="zh-TW" sz="2800" dirty="0"/>
          </a:p>
          <a:p>
            <a:pPr eaLnBrk="1" hangingPunct="1"/>
            <a:r>
              <a:rPr lang="en-US" altLang="zh-TW" sz="2800" dirty="0"/>
              <a:t>Let’s Learn Chinese </a:t>
            </a:r>
            <a:r>
              <a:rPr lang="en-US" altLang="zh-TW" dirty="0"/>
              <a:t>(by Overseas Community Affairs </a:t>
            </a:r>
            <a:r>
              <a:rPr lang="en-US" altLang="zh-TW" dirty="0" err="1"/>
              <a:t>Council,ROC</a:t>
            </a:r>
            <a:r>
              <a:rPr lang="en-US" altLang="zh-TW" dirty="0"/>
              <a:t>)</a:t>
            </a:r>
          </a:p>
          <a:p>
            <a:pPr eaLnBrk="1" hangingPunct="1"/>
            <a:r>
              <a:rPr lang="en-US" altLang="zh-TW" sz="2800" dirty="0">
                <a:hlinkClick r:id="rId3"/>
              </a:rPr>
              <a:t>http://www.huayuworld.org/</a:t>
            </a:r>
            <a:endParaRPr lang="en-US" altLang="zh-TW" sz="2800" dirty="0"/>
          </a:p>
          <a:p>
            <a:pPr eaLnBrk="1" hangingPunct="1"/>
            <a:endParaRPr lang="en-US" altLang="zh-TW" sz="2800" dirty="0" smtClean="0"/>
          </a:p>
          <a:p>
            <a:pPr eaLnBrk="1" hangingPunct="1"/>
            <a:endParaRPr lang="en-US" altLang="zh-TW" sz="2800" dirty="0"/>
          </a:p>
          <a:p>
            <a:pPr eaLnBrk="1" hangingPunct="1"/>
            <a:endParaRPr lang="en-US" altLang="zh-TW" sz="2800" dirty="0" smtClean="0"/>
          </a:p>
          <a:p>
            <a:pPr eaLnBrk="1" hangingPunct="1"/>
            <a:endParaRPr lang="en-US" altLang="zh-TW" sz="2800" dirty="0"/>
          </a:p>
          <a:p>
            <a:pPr eaLnBrk="1" hangingPunct="1"/>
            <a:endParaRPr lang="en-US" altLang="zh-TW" sz="2800" dirty="0"/>
          </a:p>
          <a:p>
            <a:pPr eaLnBrk="1" hangingPunct="1"/>
            <a:endParaRPr lang="zh-TW" altLang="en-US" dirty="0"/>
          </a:p>
        </p:txBody>
      </p:sp>
      <p:pic>
        <p:nvPicPr>
          <p:cNvPr id="30724" name="圖片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988" y="4846638"/>
            <a:ext cx="247332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s2.quickmeme.com/img/33/3331889a0decb8a2dc625d03c12464453bd4a13667106e7c189724beb6f98337.jpg"/>
          <p:cNvPicPr>
            <a:picLocks noChangeAspect="1" noChangeArrowheads="1"/>
          </p:cNvPicPr>
          <p:nvPr/>
        </p:nvPicPr>
        <p:blipFill>
          <a:blip r:embed="rId2" cstate="print"/>
          <a:srcRect t="10887"/>
          <a:stretch>
            <a:fillRect/>
          </a:stretch>
        </p:blipFill>
        <p:spPr bwMode="auto">
          <a:xfrm>
            <a:off x="1619250" y="1268413"/>
            <a:ext cx="6084888" cy="542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764704"/>
            <a:ext cx="8229600" cy="1066800"/>
          </a:xfrm>
        </p:spPr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New teacher </a:t>
            </a:r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Introduction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988839"/>
            <a:ext cx="2555776" cy="2135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文字方塊 4"/>
          <p:cNvSpPr txBox="1"/>
          <p:nvPr/>
        </p:nvSpPr>
        <p:spPr bwMode="auto">
          <a:xfrm>
            <a:off x="0" y="4149080"/>
            <a:ext cx="25923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Zola </a:t>
            </a:r>
            <a:r>
              <a:rPr lang="en-US" altLang="zh-TW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Msibi</a:t>
            </a:r>
            <a:endParaRPr lang="zh-TW" altLang="en-US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71800" y="1916832"/>
            <a:ext cx="2088232" cy="2789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文字方塊 6"/>
          <p:cNvSpPr txBox="1"/>
          <p:nvPr/>
        </p:nvSpPr>
        <p:spPr bwMode="auto">
          <a:xfrm>
            <a:off x="2771800" y="4725144"/>
            <a:ext cx="21018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Thadenka</a:t>
            </a:r>
            <a:r>
              <a:rPr lang="en-US" altLang="zh-TW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TW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Mkhize</a:t>
            </a:r>
            <a:endParaRPr lang="zh-TW" altLang="en-US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33379" y="2564904"/>
            <a:ext cx="4110621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文字方塊 8"/>
          <p:cNvSpPr txBox="1"/>
          <p:nvPr/>
        </p:nvSpPr>
        <p:spPr bwMode="auto">
          <a:xfrm>
            <a:off x="5076056" y="4869160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TW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Sibanisethu</a:t>
            </a:r>
            <a:r>
              <a:rPr lang="en-US" altLang="zh-TW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TW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Nxumalo</a:t>
            </a:r>
            <a:endParaRPr lang="zh-TW" altLang="en-US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1069975"/>
          </a:xfrm>
        </p:spPr>
        <p:txBody>
          <a:bodyPr/>
          <a:lstStyle/>
          <a:p>
            <a:pPr algn="ctr" eaLnBrk="1" hangingPunct="1"/>
            <a:r>
              <a:rPr lang="en-US" altLang="zh-TW" b="1" smtClean="0">
                <a:latin typeface="Arial" pitchFamily="34" charset="0"/>
                <a:cs typeface="Arial" pitchFamily="34" charset="0"/>
              </a:rPr>
              <a:t>Welcome to Taiwan! Taoyuan</a:t>
            </a:r>
            <a:endParaRPr lang="zh-TW" altLang="en-US" b="1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195" name="群組 5"/>
          <p:cNvGrpSpPr>
            <a:grpSpLocks/>
          </p:cNvGrpSpPr>
          <p:nvPr/>
        </p:nvGrpSpPr>
        <p:grpSpPr bwMode="auto">
          <a:xfrm>
            <a:off x="819150" y="1254125"/>
            <a:ext cx="5984875" cy="5435600"/>
            <a:chOff x="819199" y="1254015"/>
            <a:chExt cx="5985049" cy="5436503"/>
          </a:xfrm>
        </p:grpSpPr>
        <p:pic>
          <p:nvPicPr>
            <p:cNvPr id="8197" name="Picture 6" descr="http://1.bp.blogspot.com/-GykzlKNjfDw/UuewhP6bzDI/AAAAAAAAAGU/so3-34QFlqI/s1600/120619200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9199" y="1254015"/>
              <a:ext cx="5985049" cy="5436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8" name="文字方塊 1"/>
            <p:cNvSpPr txBox="1">
              <a:spLocks noChangeArrowheads="1"/>
            </p:cNvSpPr>
            <p:nvPr/>
          </p:nvSpPr>
          <p:spPr bwMode="auto">
            <a:xfrm>
              <a:off x="4139952" y="1948990"/>
              <a:ext cx="1079500" cy="260350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1100" b="1">
                  <a:solidFill>
                    <a:schemeClr val="bg1"/>
                  </a:solidFill>
                </a:rPr>
                <a:t>Taoyuan City</a:t>
              </a:r>
              <a:endParaRPr lang="zh-TW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5" name="向右箭號 4"/>
            <p:cNvSpPr/>
            <p:nvPr/>
          </p:nvSpPr>
          <p:spPr>
            <a:xfrm rot="1385269">
              <a:off x="3824424" y="1533461"/>
              <a:ext cx="811236" cy="39694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8200" name="文字方塊 2"/>
            <p:cNvSpPr txBox="1">
              <a:spLocks noChangeArrowheads="1"/>
            </p:cNvSpPr>
            <p:nvPr/>
          </p:nvSpPr>
          <p:spPr bwMode="auto">
            <a:xfrm>
              <a:off x="5076056" y="2193021"/>
              <a:ext cx="1223962" cy="261937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1100"/>
                <a:t>New Taipei City</a:t>
              </a:r>
            </a:p>
          </p:txBody>
        </p:sp>
      </p:grpSp>
      <p:sp>
        <p:nvSpPr>
          <p:cNvPr id="8196" name="矩形 1"/>
          <p:cNvSpPr>
            <a:spLocks noChangeArrowheads="1"/>
          </p:cNvSpPr>
          <p:nvPr/>
        </p:nvSpPr>
        <p:spPr bwMode="auto">
          <a:xfrm>
            <a:off x="5580063" y="5788025"/>
            <a:ext cx="3352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TW"/>
              <a:t>Taiwan-The Heart of Asia</a:t>
            </a:r>
            <a:endParaRPr lang="en-US" altLang="zh-TW">
              <a:hlinkClick r:id="rId3"/>
            </a:endParaRPr>
          </a:p>
          <a:p>
            <a:pPr eaLnBrk="1" hangingPunct="1"/>
            <a:r>
              <a:rPr lang="en-US" altLang="zh-TW">
                <a:hlinkClick r:id="rId3"/>
              </a:rPr>
              <a:t>https://youtu.be/Q4UhhPa1_h4</a:t>
            </a:r>
            <a:endParaRPr lang="en-US" altLang="zh-TW"/>
          </a:p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圖片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9513" y="4776788"/>
            <a:ext cx="2908300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圖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1313" y="1412875"/>
            <a:ext cx="62738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/>
          <a:srcRect t="-2296" b="21551"/>
          <a:stretch/>
        </p:blipFill>
        <p:spPr>
          <a:xfrm>
            <a:off x="6278563" y="1268413"/>
            <a:ext cx="2598737" cy="169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3963" y="3068638"/>
            <a:ext cx="2600325" cy="173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6863" y="4957763"/>
            <a:ext cx="2628900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 cstate="print"/>
          <a:srcRect l="3226" t="4576" r="3226" b="11065"/>
          <a:stretch/>
        </p:blipFill>
        <p:spPr>
          <a:xfrm>
            <a:off x="296863" y="3068638"/>
            <a:ext cx="2628900" cy="165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6863" y="1252538"/>
            <a:ext cx="2657475" cy="1709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78563" y="4927600"/>
            <a:ext cx="2598737" cy="173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字方塊 10"/>
          <p:cNvSpPr txBox="1"/>
          <p:nvPr/>
        </p:nvSpPr>
        <p:spPr>
          <a:xfrm>
            <a:off x="468313" y="549275"/>
            <a:ext cx="64071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Landscape in Taoyuan</a:t>
            </a:r>
            <a:endParaRPr lang="zh-TW" alt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06763" y="4927600"/>
            <a:ext cx="2592387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1" cstate="print"/>
          <a:srcRect r="19982"/>
          <a:stretch/>
        </p:blipFill>
        <p:spPr>
          <a:xfrm>
            <a:off x="3290888" y="3068638"/>
            <a:ext cx="2608262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29" name="AutoShape 2" descr="Image result for 稻浪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06763" y="1217613"/>
            <a:ext cx="2619375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「桃園地圖」的圖片搜尋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675" y="1125538"/>
            <a:ext cx="46894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群組 31"/>
          <p:cNvGrpSpPr>
            <a:grpSpLocks/>
          </p:cNvGrpSpPr>
          <p:nvPr/>
        </p:nvGrpSpPr>
        <p:grpSpPr bwMode="auto">
          <a:xfrm>
            <a:off x="2967038" y="1744663"/>
            <a:ext cx="2435225" cy="360362"/>
            <a:chOff x="2966703" y="1745045"/>
            <a:chExt cx="2435823" cy="360755"/>
          </a:xfrm>
        </p:grpSpPr>
        <p:sp>
          <p:nvSpPr>
            <p:cNvPr id="10" name="五角星形 9"/>
            <p:cNvSpPr/>
            <p:nvPr/>
          </p:nvSpPr>
          <p:spPr>
            <a:xfrm>
              <a:off x="3227117" y="1961180"/>
              <a:ext cx="147673" cy="144620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solidFill>
                <a:srgbClr val="297FD5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文字方塊 28"/>
            <p:cNvSpPr txBox="1">
              <a:spLocks noChangeArrowheads="1"/>
            </p:cNvSpPr>
            <p:nvPr/>
          </p:nvSpPr>
          <p:spPr bwMode="auto">
            <a:xfrm>
              <a:off x="2966703" y="1745045"/>
              <a:ext cx="2435823" cy="32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kern="0" dirty="0" err="1">
                  <a:solidFill>
                    <a:prstClr val="black"/>
                  </a:solidFill>
                </a:rPr>
                <a:t>LuZhu</a:t>
              </a:r>
              <a:r>
                <a:rPr lang="en-US" altLang="zh-TW" sz="900" kern="0" dirty="0">
                  <a:solidFill>
                    <a:prstClr val="black"/>
                  </a:solidFill>
                </a:rPr>
                <a:t> Dist. </a:t>
              </a:r>
              <a:r>
                <a:rPr lang="en-US" altLang="zh-TW" sz="900" kern="0" dirty="0" err="1">
                  <a:solidFill>
                    <a:prstClr val="black"/>
                  </a:solidFill>
                </a:rPr>
                <a:t>Nankan</a:t>
              </a:r>
              <a:r>
                <a:rPr lang="en-US" altLang="zh-TW" sz="900" kern="0" dirty="0">
                  <a:solidFill>
                    <a:prstClr val="black"/>
                  </a:solidFill>
                </a:rPr>
                <a:t> SH</a:t>
              </a:r>
              <a:endParaRPr lang="zh-TW" altLang="en-US" sz="9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群組 33"/>
          <p:cNvGrpSpPr>
            <a:grpSpLocks/>
          </p:cNvGrpSpPr>
          <p:nvPr/>
        </p:nvGrpSpPr>
        <p:grpSpPr bwMode="auto">
          <a:xfrm>
            <a:off x="1978025" y="3206750"/>
            <a:ext cx="2436813" cy="704850"/>
            <a:chOff x="1969640" y="3231821"/>
            <a:chExt cx="2435823" cy="704470"/>
          </a:xfrm>
        </p:grpSpPr>
        <p:sp>
          <p:nvSpPr>
            <p:cNvPr id="7" name="五角星形 6"/>
            <p:cNvSpPr/>
            <p:nvPr/>
          </p:nvSpPr>
          <p:spPr>
            <a:xfrm>
              <a:off x="2775762" y="3231821"/>
              <a:ext cx="145991" cy="145971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solidFill>
                <a:srgbClr val="297FD5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文字方塊 34"/>
            <p:cNvSpPr txBox="1">
              <a:spLocks noChangeArrowheads="1"/>
            </p:cNvSpPr>
            <p:nvPr/>
          </p:nvSpPr>
          <p:spPr bwMode="auto">
            <a:xfrm>
              <a:off x="1969640" y="3412698"/>
              <a:ext cx="2435823" cy="5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kern="0" dirty="0">
                  <a:solidFill>
                    <a:prstClr val="black"/>
                  </a:solidFill>
                </a:rPr>
                <a:t>Ping Jen Dist.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kern="0" dirty="0">
                  <a:solidFill>
                    <a:prstClr val="black"/>
                  </a:solidFill>
                </a:rPr>
                <a:t>Ping Jen</a:t>
              </a:r>
              <a:r>
                <a:rPr lang="zh-TW" altLang="en-US" sz="900" kern="0" dirty="0">
                  <a:solidFill>
                    <a:prstClr val="black"/>
                  </a:solidFill>
                </a:rPr>
                <a:t> </a:t>
              </a:r>
              <a:r>
                <a:rPr lang="en-US" altLang="zh-TW" sz="900" kern="0" dirty="0">
                  <a:solidFill>
                    <a:prstClr val="black"/>
                  </a:solidFill>
                </a:rPr>
                <a:t>SH</a:t>
              </a:r>
              <a:endParaRPr lang="zh-TW" altLang="en-US" sz="9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群組 34"/>
          <p:cNvGrpSpPr>
            <a:grpSpLocks/>
          </p:cNvGrpSpPr>
          <p:nvPr/>
        </p:nvGrpSpPr>
        <p:grpSpPr bwMode="auto">
          <a:xfrm>
            <a:off x="3195638" y="3409950"/>
            <a:ext cx="2508250" cy="906463"/>
            <a:chOff x="3195670" y="3410502"/>
            <a:chExt cx="2508087" cy="905537"/>
          </a:xfrm>
        </p:grpSpPr>
        <p:sp>
          <p:nvSpPr>
            <p:cNvPr id="6" name="五角星形 5"/>
            <p:cNvSpPr/>
            <p:nvPr/>
          </p:nvSpPr>
          <p:spPr>
            <a:xfrm>
              <a:off x="3195670" y="3410502"/>
              <a:ext cx="147627" cy="144315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solidFill>
                <a:srgbClr val="297FD5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文字方塊 35"/>
            <p:cNvSpPr txBox="1">
              <a:spLocks noChangeArrowheads="1"/>
            </p:cNvSpPr>
            <p:nvPr/>
          </p:nvSpPr>
          <p:spPr bwMode="auto">
            <a:xfrm>
              <a:off x="3270277" y="3792699"/>
              <a:ext cx="2433480" cy="523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kern="0" dirty="0" err="1">
                  <a:solidFill>
                    <a:prstClr val="black"/>
                  </a:solidFill>
                </a:rPr>
                <a:t>DaSi</a:t>
              </a:r>
              <a:r>
                <a:rPr lang="en-US" altLang="zh-TW" sz="900" kern="0" dirty="0">
                  <a:solidFill>
                    <a:prstClr val="black"/>
                  </a:solidFill>
                </a:rPr>
                <a:t> Dist.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kern="0" dirty="0" err="1">
                  <a:solidFill>
                    <a:prstClr val="black"/>
                  </a:solidFill>
                </a:rPr>
                <a:t>Dasi</a:t>
              </a:r>
              <a:r>
                <a:rPr lang="en-US" altLang="zh-TW" sz="900" kern="0" dirty="0">
                  <a:solidFill>
                    <a:prstClr val="black"/>
                  </a:solidFill>
                </a:rPr>
                <a:t> SH</a:t>
              </a:r>
              <a:endParaRPr lang="zh-TW" altLang="en-US" sz="9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文字方塊 35"/>
          <p:cNvSpPr txBox="1">
            <a:spLocks noChangeArrowheads="1"/>
          </p:cNvSpPr>
          <p:nvPr/>
        </p:nvSpPr>
        <p:spPr bwMode="auto">
          <a:xfrm>
            <a:off x="3494088" y="5399088"/>
            <a:ext cx="2433637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900" kern="0" dirty="0" err="1">
                <a:solidFill>
                  <a:prstClr val="white"/>
                </a:solidFill>
              </a:rPr>
              <a:t>Fuxing</a:t>
            </a:r>
            <a:r>
              <a:rPr lang="en-US" altLang="zh-TW" sz="900" kern="0" dirty="0">
                <a:solidFill>
                  <a:prstClr val="white"/>
                </a:solidFill>
              </a:rPr>
              <a:t> </a:t>
            </a:r>
            <a:r>
              <a:rPr lang="en-US" altLang="zh-TW" sz="900" kern="0" dirty="0" err="1">
                <a:solidFill>
                  <a:prstClr val="white"/>
                </a:solidFill>
              </a:rPr>
              <a:t>Dist</a:t>
            </a:r>
            <a:endParaRPr lang="en-US" altLang="zh-TW" sz="900" kern="0" dirty="0">
              <a:solidFill>
                <a:prstClr val="white"/>
              </a:solidFill>
            </a:endParaRPr>
          </a:p>
        </p:txBody>
      </p:sp>
      <p:sp>
        <p:nvSpPr>
          <p:cNvPr id="17" name="文字方塊 35"/>
          <p:cNvSpPr txBox="1">
            <a:spLocks noChangeArrowheads="1"/>
          </p:cNvSpPr>
          <p:nvPr/>
        </p:nvSpPr>
        <p:spPr bwMode="auto">
          <a:xfrm>
            <a:off x="2052638" y="4216400"/>
            <a:ext cx="243363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900" kern="0" dirty="0" err="1">
                <a:solidFill>
                  <a:prstClr val="black"/>
                </a:solidFill>
              </a:rPr>
              <a:t>Longtan</a:t>
            </a:r>
            <a:r>
              <a:rPr lang="en-US" altLang="zh-TW" sz="900" kern="0" dirty="0">
                <a:solidFill>
                  <a:prstClr val="black"/>
                </a:solidFill>
              </a:rPr>
              <a:t> </a:t>
            </a:r>
            <a:r>
              <a:rPr lang="en-US" altLang="zh-TW" sz="900" kern="0" dirty="0" err="1">
                <a:solidFill>
                  <a:prstClr val="black"/>
                </a:solidFill>
              </a:rPr>
              <a:t>Dist</a:t>
            </a:r>
            <a:endParaRPr lang="en-US" altLang="zh-TW" sz="900" kern="0" dirty="0">
              <a:solidFill>
                <a:prstClr val="black"/>
              </a:solidFill>
            </a:endParaRPr>
          </a:p>
        </p:txBody>
      </p:sp>
      <p:grpSp>
        <p:nvGrpSpPr>
          <p:cNvPr id="33" name="群組 32"/>
          <p:cNvGrpSpPr>
            <a:grpSpLocks/>
          </p:cNvGrpSpPr>
          <p:nvPr/>
        </p:nvGrpSpPr>
        <p:grpSpPr bwMode="auto">
          <a:xfrm>
            <a:off x="3557588" y="2320925"/>
            <a:ext cx="2433637" cy="668338"/>
            <a:chOff x="3557796" y="2321565"/>
            <a:chExt cx="2434198" cy="667603"/>
          </a:xfrm>
        </p:grpSpPr>
        <p:sp>
          <p:nvSpPr>
            <p:cNvPr id="12" name="五角星形 11"/>
            <p:cNvSpPr/>
            <p:nvPr/>
          </p:nvSpPr>
          <p:spPr>
            <a:xfrm>
              <a:off x="3557796" y="2321565"/>
              <a:ext cx="147671" cy="144304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solidFill>
                <a:srgbClr val="297FD5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文字方塊 35"/>
            <p:cNvSpPr txBox="1">
              <a:spLocks noChangeArrowheads="1"/>
            </p:cNvSpPr>
            <p:nvPr/>
          </p:nvSpPr>
          <p:spPr bwMode="auto">
            <a:xfrm>
              <a:off x="3557796" y="2465869"/>
              <a:ext cx="2434198" cy="523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kern="0" dirty="0">
                  <a:solidFill>
                    <a:prstClr val="black"/>
                  </a:solidFill>
                </a:rPr>
                <a:t>Taoyuan Dist.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kern="0" dirty="0">
                  <a:solidFill>
                    <a:prstClr val="black"/>
                  </a:solidFill>
                </a:rPr>
                <a:t>             </a:t>
              </a:r>
              <a:r>
                <a:rPr lang="en-US" altLang="zh-TW" sz="900" kern="0" dirty="0" err="1">
                  <a:solidFill>
                    <a:prstClr val="black"/>
                  </a:solidFill>
                </a:rPr>
                <a:t>DaYou</a:t>
              </a:r>
              <a:r>
                <a:rPr lang="en-US" altLang="zh-TW" sz="900" kern="0" dirty="0">
                  <a:solidFill>
                    <a:prstClr val="black"/>
                  </a:solidFill>
                </a:rPr>
                <a:t> JH</a:t>
              </a:r>
              <a:endParaRPr lang="zh-TW" altLang="en-US" sz="9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群組 35"/>
          <p:cNvGrpSpPr>
            <a:grpSpLocks/>
          </p:cNvGrpSpPr>
          <p:nvPr/>
        </p:nvGrpSpPr>
        <p:grpSpPr bwMode="auto">
          <a:xfrm>
            <a:off x="3252788" y="2940050"/>
            <a:ext cx="2533650" cy="595313"/>
            <a:chOff x="3252507" y="2940202"/>
            <a:chExt cx="2534066" cy="594881"/>
          </a:xfrm>
        </p:grpSpPr>
        <p:sp>
          <p:nvSpPr>
            <p:cNvPr id="8" name="五角星形 7"/>
            <p:cNvSpPr/>
            <p:nvPr/>
          </p:nvSpPr>
          <p:spPr>
            <a:xfrm>
              <a:off x="3252507" y="2940202"/>
              <a:ext cx="146074" cy="145944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solidFill>
                <a:srgbClr val="297FD5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文字方塊 35"/>
            <p:cNvSpPr txBox="1">
              <a:spLocks noChangeArrowheads="1"/>
            </p:cNvSpPr>
            <p:nvPr/>
          </p:nvSpPr>
          <p:spPr bwMode="auto">
            <a:xfrm>
              <a:off x="3352535" y="3011588"/>
              <a:ext cx="2434038" cy="523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kern="0" dirty="0">
                  <a:solidFill>
                    <a:prstClr val="black"/>
                  </a:solidFill>
                </a:rPr>
                <a:t>Bade Dist.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kern="0" dirty="0" err="1">
                  <a:solidFill>
                    <a:prstClr val="black"/>
                  </a:solidFill>
                </a:rPr>
                <a:t>YungFeng</a:t>
              </a:r>
              <a:r>
                <a:rPr lang="en-US" altLang="zh-TW" sz="900" kern="0" dirty="0">
                  <a:solidFill>
                    <a:prstClr val="black"/>
                  </a:solidFill>
                </a:rPr>
                <a:t> SH</a:t>
              </a:r>
              <a:endParaRPr lang="zh-TW" altLang="en-US" sz="9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群組 29"/>
          <p:cNvGrpSpPr>
            <a:grpSpLocks/>
          </p:cNvGrpSpPr>
          <p:nvPr/>
        </p:nvGrpSpPr>
        <p:grpSpPr bwMode="auto">
          <a:xfrm>
            <a:off x="4052888" y="2122488"/>
            <a:ext cx="2547937" cy="522287"/>
            <a:chOff x="4111540" y="2122034"/>
            <a:chExt cx="2548692" cy="522893"/>
          </a:xfrm>
        </p:grpSpPr>
        <p:sp>
          <p:nvSpPr>
            <p:cNvPr id="9" name="五角星形 8"/>
            <p:cNvSpPr/>
            <p:nvPr/>
          </p:nvSpPr>
          <p:spPr>
            <a:xfrm>
              <a:off x="4111540" y="2342952"/>
              <a:ext cx="146093" cy="146219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solidFill>
                <a:srgbClr val="297FD5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文字方塊 35"/>
            <p:cNvSpPr txBox="1">
              <a:spLocks noChangeArrowheads="1"/>
            </p:cNvSpPr>
            <p:nvPr/>
          </p:nvSpPr>
          <p:spPr bwMode="auto">
            <a:xfrm>
              <a:off x="4225874" y="2122034"/>
              <a:ext cx="2434358" cy="522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kern="0" dirty="0" err="1">
                  <a:solidFill>
                    <a:prstClr val="black"/>
                  </a:solidFill>
                </a:rPr>
                <a:t>Guishan</a:t>
              </a:r>
              <a:r>
                <a:rPr lang="en-US" altLang="zh-TW" sz="900" kern="0" dirty="0">
                  <a:solidFill>
                    <a:prstClr val="black"/>
                  </a:solidFill>
                </a:rPr>
                <a:t> Dist.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kern="0" dirty="0">
                  <a:solidFill>
                    <a:prstClr val="black"/>
                  </a:solidFill>
                </a:rPr>
                <a:t>             </a:t>
              </a:r>
              <a:r>
                <a:rPr lang="en-US" altLang="zh-TW" sz="900" kern="0" dirty="0" err="1">
                  <a:solidFill>
                    <a:prstClr val="black"/>
                  </a:solidFill>
                </a:rPr>
                <a:t>ShouShan</a:t>
              </a:r>
              <a:r>
                <a:rPr lang="en-US" altLang="zh-TW" sz="900" kern="0" dirty="0">
                  <a:solidFill>
                    <a:prstClr val="black"/>
                  </a:solidFill>
                </a:rPr>
                <a:t> SH</a:t>
              </a:r>
              <a:endParaRPr lang="zh-TW" altLang="en-US" sz="9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群組 30"/>
          <p:cNvGrpSpPr>
            <a:grpSpLocks/>
          </p:cNvGrpSpPr>
          <p:nvPr/>
        </p:nvGrpSpPr>
        <p:grpSpPr bwMode="auto">
          <a:xfrm>
            <a:off x="2181225" y="1162050"/>
            <a:ext cx="2435225" cy="1092200"/>
            <a:chOff x="2180745" y="1162523"/>
            <a:chExt cx="2435823" cy="1091615"/>
          </a:xfrm>
        </p:grpSpPr>
        <p:sp>
          <p:nvSpPr>
            <p:cNvPr id="11" name="五角星形 10"/>
            <p:cNvSpPr/>
            <p:nvPr/>
          </p:nvSpPr>
          <p:spPr>
            <a:xfrm>
              <a:off x="2773028" y="2109753"/>
              <a:ext cx="146086" cy="144385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solidFill>
                <a:srgbClr val="297FD5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文字方塊 28"/>
            <p:cNvSpPr txBox="1">
              <a:spLocks noChangeArrowheads="1"/>
            </p:cNvSpPr>
            <p:nvPr/>
          </p:nvSpPr>
          <p:spPr bwMode="auto">
            <a:xfrm>
              <a:off x="2180745" y="1162523"/>
              <a:ext cx="2435823" cy="523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kern="0" dirty="0" err="1">
                  <a:solidFill>
                    <a:prstClr val="black"/>
                  </a:solidFill>
                </a:rPr>
                <a:t>DayuanDist</a:t>
              </a:r>
              <a:r>
                <a:rPr lang="en-US" altLang="zh-TW" sz="900" kern="0" dirty="0">
                  <a:solidFill>
                    <a:prstClr val="black"/>
                  </a:solidFill>
                </a:rPr>
                <a:t>.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kern="0" dirty="0" err="1">
                  <a:solidFill>
                    <a:prstClr val="black"/>
                  </a:solidFill>
                </a:rPr>
                <a:t>Dayuan</a:t>
              </a:r>
              <a:r>
                <a:rPr lang="en-US" altLang="zh-TW" sz="900" kern="0" dirty="0">
                  <a:solidFill>
                    <a:prstClr val="black"/>
                  </a:solidFill>
                </a:rPr>
                <a:t> SH</a:t>
              </a:r>
              <a:endParaRPr lang="zh-TW" altLang="en-US" sz="9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文字方塊 35"/>
          <p:cNvSpPr txBox="1">
            <a:spLocks noChangeArrowheads="1"/>
          </p:cNvSpPr>
          <p:nvPr/>
        </p:nvSpPr>
        <p:spPr bwMode="auto">
          <a:xfrm>
            <a:off x="790575" y="3363913"/>
            <a:ext cx="24336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900" kern="0" dirty="0" err="1">
                <a:solidFill>
                  <a:prstClr val="black"/>
                </a:solidFill>
              </a:rPr>
              <a:t>YangMei</a:t>
            </a:r>
            <a:r>
              <a:rPr lang="en-US" altLang="zh-TW" sz="900" kern="0" dirty="0">
                <a:solidFill>
                  <a:prstClr val="black"/>
                </a:solidFill>
              </a:rPr>
              <a:t> </a:t>
            </a:r>
            <a:r>
              <a:rPr lang="en-US" altLang="zh-TW" sz="900" kern="0" dirty="0" err="1">
                <a:solidFill>
                  <a:prstClr val="black"/>
                </a:solidFill>
              </a:rPr>
              <a:t>Dist</a:t>
            </a:r>
            <a:endParaRPr lang="en-US" altLang="zh-TW" sz="900" kern="0" dirty="0">
              <a:solidFill>
                <a:prstClr val="black"/>
              </a:solidFill>
            </a:endParaRPr>
          </a:p>
        </p:txBody>
      </p:sp>
      <p:sp>
        <p:nvSpPr>
          <p:cNvPr id="23" name="文字方塊 35"/>
          <p:cNvSpPr txBox="1">
            <a:spLocks noChangeArrowheads="1"/>
          </p:cNvSpPr>
          <p:nvPr/>
        </p:nvSpPr>
        <p:spPr bwMode="auto">
          <a:xfrm>
            <a:off x="250825" y="2778125"/>
            <a:ext cx="24352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900" kern="0" dirty="0" err="1" smtClean="0">
                <a:solidFill>
                  <a:prstClr val="black"/>
                </a:solidFill>
              </a:rPr>
              <a:t>XinWu</a:t>
            </a:r>
            <a:r>
              <a:rPr lang="en-US" altLang="zh-TW" sz="900" kern="0" dirty="0" smtClean="0">
                <a:solidFill>
                  <a:prstClr val="black"/>
                </a:solidFill>
              </a:rPr>
              <a:t> </a:t>
            </a:r>
            <a:r>
              <a:rPr lang="en-US" altLang="zh-TW" sz="900" kern="0" dirty="0" err="1">
                <a:solidFill>
                  <a:prstClr val="black"/>
                </a:solidFill>
              </a:rPr>
              <a:t>Dist</a:t>
            </a:r>
            <a:endParaRPr lang="en-US" altLang="zh-TW" sz="900" kern="0" dirty="0">
              <a:solidFill>
                <a:prstClr val="black"/>
              </a:solidFill>
            </a:endParaRPr>
          </a:p>
        </p:txBody>
      </p:sp>
      <p:sp>
        <p:nvSpPr>
          <p:cNvPr id="24" name="文字方塊 35"/>
          <p:cNvSpPr txBox="1">
            <a:spLocks noChangeArrowheads="1"/>
          </p:cNvSpPr>
          <p:nvPr/>
        </p:nvSpPr>
        <p:spPr bwMode="auto">
          <a:xfrm>
            <a:off x="790575" y="1755775"/>
            <a:ext cx="24336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900" kern="0" dirty="0">
                <a:solidFill>
                  <a:prstClr val="black"/>
                </a:solidFill>
              </a:rPr>
              <a:t>Guanyin </a:t>
            </a:r>
            <a:r>
              <a:rPr lang="en-US" altLang="zh-TW" sz="900" kern="0" dirty="0" err="1">
                <a:solidFill>
                  <a:prstClr val="black"/>
                </a:solidFill>
              </a:rPr>
              <a:t>Dist</a:t>
            </a:r>
            <a:endParaRPr lang="en-US" altLang="zh-TW" sz="900" kern="0" dirty="0">
              <a:solidFill>
                <a:prstClr val="black"/>
              </a:solidFill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2135188" y="2663825"/>
            <a:ext cx="2433637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900" kern="0" dirty="0" err="1">
                <a:solidFill>
                  <a:prstClr val="black"/>
                </a:solidFill>
              </a:rPr>
              <a:t>Chungli</a:t>
            </a:r>
            <a:r>
              <a:rPr lang="en-US" altLang="zh-TW" sz="900" kern="0" dirty="0">
                <a:solidFill>
                  <a:prstClr val="black"/>
                </a:solidFill>
              </a:rPr>
              <a:t> </a:t>
            </a:r>
            <a:r>
              <a:rPr lang="en-US" altLang="zh-TW" sz="900" kern="0" dirty="0" err="1">
                <a:solidFill>
                  <a:prstClr val="black"/>
                </a:solidFill>
              </a:rPr>
              <a:t>Dist</a:t>
            </a:r>
            <a:endParaRPr lang="en-US" altLang="zh-TW" sz="900" kern="0" dirty="0">
              <a:solidFill>
                <a:prstClr val="black"/>
              </a:solidFill>
            </a:endParaRPr>
          </a:p>
        </p:txBody>
      </p:sp>
      <p:sp>
        <p:nvSpPr>
          <p:cNvPr id="10256" name="標題 1"/>
          <p:cNvSpPr>
            <a:spLocks noGrp="1"/>
          </p:cNvSpPr>
          <p:nvPr>
            <p:ph type="title"/>
          </p:nvPr>
        </p:nvSpPr>
        <p:spPr>
          <a:xfrm>
            <a:off x="-390525" y="230188"/>
            <a:ext cx="8229600" cy="1069975"/>
          </a:xfrm>
        </p:spPr>
        <p:txBody>
          <a:bodyPr/>
          <a:lstStyle/>
          <a:p>
            <a:pPr algn="ctr" eaLnBrk="1" hangingPunct="1"/>
            <a:r>
              <a:rPr lang="en-US" altLang="zh-TW" sz="3600" b="1" smtClean="0">
                <a:latin typeface="Arial" pitchFamily="34" charset="0"/>
                <a:cs typeface="Arial" pitchFamily="34" charset="0"/>
              </a:rPr>
              <a:t>The Facts about Taoyuan</a:t>
            </a:r>
            <a:endParaRPr lang="zh-TW" altLang="en-US" sz="3600" b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5219700" y="1052513"/>
            <a:ext cx="3779838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 Districts in Taoyuan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2,500,000 people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city with most foreign workers from East/South Asia in Taiwan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international airport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 speed rail </a:t>
            </a:r>
            <a:r>
              <a: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municipal SH Schools 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5172075" y="3784600"/>
            <a:ext cx="3960813" cy="32316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 smtClean="0"/>
              <a:t>2018 </a:t>
            </a:r>
            <a:r>
              <a:rPr lang="en-US" altLang="zh-TW" sz="2400" b="1" dirty="0"/>
              <a:t>Taoyuan FET Project 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US" altLang="zh-TW" dirty="0" err="1"/>
              <a:t>Shou</a:t>
            </a:r>
            <a:r>
              <a:rPr lang="en-US" altLang="zh-TW" dirty="0"/>
              <a:t> Shan SH (central school)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US" altLang="zh-TW" dirty="0" err="1" smtClean="0"/>
              <a:t>Dayuan</a:t>
            </a:r>
            <a:r>
              <a:rPr lang="en-US" altLang="zh-TW" dirty="0" smtClean="0"/>
              <a:t> International </a:t>
            </a:r>
            <a:r>
              <a:rPr lang="en-US" altLang="zh-TW" dirty="0"/>
              <a:t>S</a:t>
            </a:r>
            <a:r>
              <a:rPr lang="en-US" altLang="zh-TW" dirty="0" smtClean="0"/>
              <a:t>H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US" altLang="zh-TW" dirty="0" smtClean="0"/>
              <a:t>Nan </a:t>
            </a:r>
            <a:r>
              <a:rPr lang="en-US" altLang="zh-TW" dirty="0" err="1"/>
              <a:t>Kan</a:t>
            </a:r>
            <a:r>
              <a:rPr lang="en-US" altLang="zh-TW" dirty="0"/>
              <a:t> SH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US" altLang="zh-TW" dirty="0"/>
              <a:t>Yung Feng SH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US" altLang="zh-TW" dirty="0"/>
              <a:t>Ping Jen SH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US" altLang="zh-TW" dirty="0" err="1" smtClean="0"/>
              <a:t>Dasi</a:t>
            </a:r>
            <a:r>
              <a:rPr lang="en-US" altLang="zh-TW" dirty="0" smtClean="0"/>
              <a:t> SH</a:t>
            </a:r>
          </a:p>
          <a:p>
            <a:pPr eaLnBrk="1" hangingPunct="1">
              <a:defRPr/>
            </a:pPr>
            <a:r>
              <a:rPr lang="en-US" altLang="zh-TW" dirty="0" smtClean="0"/>
              <a:t>7.   </a:t>
            </a:r>
            <a:r>
              <a:rPr lang="en-US" altLang="zh-TW" dirty="0" err="1" smtClean="0"/>
              <a:t>Xinwu</a:t>
            </a:r>
            <a:r>
              <a:rPr lang="en-US" altLang="zh-TW" dirty="0" smtClean="0"/>
              <a:t> SH</a:t>
            </a:r>
          </a:p>
          <a:p>
            <a:pPr eaLnBrk="1" hangingPunct="1">
              <a:defRPr/>
            </a:pPr>
            <a:r>
              <a:rPr lang="en-US" altLang="zh-TW" dirty="0" smtClean="0"/>
              <a:t>8.</a:t>
            </a:r>
            <a:r>
              <a:rPr lang="zh-TW" altLang="en-US" dirty="0" smtClean="0"/>
              <a:t>   </a:t>
            </a:r>
            <a:r>
              <a:rPr lang="en-US" altLang="zh-TW" dirty="0" err="1" smtClean="0"/>
              <a:t>Guanyin</a:t>
            </a:r>
            <a:r>
              <a:rPr lang="en-US" altLang="zh-TW" dirty="0" smtClean="0"/>
              <a:t> SH</a:t>
            </a:r>
          </a:p>
          <a:p>
            <a:pPr marL="342900" indent="-342900" eaLnBrk="1" hangingPunct="1">
              <a:buFontTx/>
              <a:buAutoNum type="arabicPeriod"/>
              <a:defRPr/>
            </a:pPr>
            <a:endParaRPr lang="en-US" altLang="zh-TW" dirty="0" smtClean="0"/>
          </a:p>
          <a:p>
            <a:pPr marL="342900" indent="-342900" eaLnBrk="1" hangingPunct="1">
              <a:buFontTx/>
              <a:buAutoNum type="arabicPeriod"/>
              <a:defRPr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ctrTitle"/>
          </p:nvPr>
        </p:nvSpPr>
        <p:spPr>
          <a:xfrm>
            <a:off x="252413" y="1643063"/>
            <a:ext cx="8639175" cy="1470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sz="4800" b="1" dirty="0" smtClean="0">
                <a:latin typeface="+mn-lt"/>
              </a:rPr>
              <a:t>Teach in Taiwan</a:t>
            </a:r>
            <a:endParaRPr lang="zh-TW" altLang="en-US" sz="4800" b="1" dirty="0" smtClean="0">
              <a:latin typeface="+mn-lt"/>
            </a:endParaRPr>
          </a:p>
        </p:txBody>
      </p:sp>
      <p:sp>
        <p:nvSpPr>
          <p:cNvPr id="5124" name="文字方塊 4"/>
          <p:cNvSpPr txBox="1">
            <a:spLocks noChangeArrowheads="1"/>
          </p:cNvSpPr>
          <p:nvPr/>
        </p:nvSpPr>
        <p:spPr bwMode="auto">
          <a:xfrm>
            <a:off x="192088" y="4365625"/>
            <a:ext cx="8715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1200"/>
              </a:spcBef>
              <a:defRPr/>
            </a:pPr>
            <a:r>
              <a:rPr kumimoji="0" lang="en-US" altLang="zh-TW" sz="3600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  <a:cs typeface="Arial" pitchFamily="34" charset="0"/>
              </a:rPr>
              <a:t>Things a FET should know</a:t>
            </a:r>
            <a:endParaRPr kumimoji="0" lang="zh-TW" altLang="en-US" sz="3600" b="1" dirty="0">
              <a:solidFill>
                <a:schemeClr val="accent6">
                  <a:lumMod val="75000"/>
                </a:schemeClr>
              </a:solidFill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875" y="500063"/>
            <a:ext cx="8389938" cy="64293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1.Start to work in Taiwan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資料庫圖表 2"/>
          <p:cNvGraphicFramePr/>
          <p:nvPr/>
        </p:nvGraphicFramePr>
        <p:xfrm>
          <a:off x="755576" y="1484784"/>
          <a:ext cx="7632848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395288" y="3716338"/>
            <a:ext cx="7993062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3600" i="1" dirty="0">
                <a:solidFill>
                  <a:srgbClr val="FF0000"/>
                </a:solidFill>
              </a:rPr>
              <a:t>What’s the benefit to get an ARC?</a:t>
            </a:r>
          </a:p>
          <a:p>
            <a:pPr marL="342900" indent="-342900" eaLnBrk="1" hangingPunct="1">
              <a:buFont typeface="Wingdings" pitchFamily="2" charset="2"/>
              <a:buChar char="ü"/>
              <a:defRPr/>
            </a:pPr>
            <a:r>
              <a:rPr lang="en-US" altLang="zh-TW" sz="2400" dirty="0"/>
              <a:t>Join National Health Insurance in Taiwan</a:t>
            </a:r>
          </a:p>
          <a:p>
            <a:pPr marL="342900" indent="-342900" eaLnBrk="1" hangingPunct="1">
              <a:buFont typeface="Wingdings" pitchFamily="2" charset="2"/>
              <a:buChar char="ü"/>
              <a:defRPr/>
            </a:pPr>
            <a:r>
              <a:rPr lang="en-US" altLang="zh-TW" sz="2400" dirty="0"/>
              <a:t>Open an Bank Account in Taiwan</a:t>
            </a:r>
          </a:p>
          <a:p>
            <a:pPr marL="342900" indent="-342900" eaLnBrk="1" hangingPunct="1">
              <a:buFont typeface="Wingdings" pitchFamily="2" charset="2"/>
              <a:buChar char="ü"/>
              <a:defRPr/>
            </a:pPr>
            <a:r>
              <a:rPr lang="en-US" altLang="zh-TW" sz="2400" dirty="0" smtClean="0"/>
              <a:t>It is like your Taiwanese identification</a:t>
            </a:r>
            <a:endParaRPr lang="en-US" altLang="zh-TW" sz="3600" dirty="0"/>
          </a:p>
          <a:p>
            <a:pPr eaLnBrk="1" hangingPunct="1">
              <a:defRPr/>
            </a:pPr>
            <a:endParaRPr lang="zh-TW" altLang="en-US" sz="3600" dirty="0"/>
          </a:p>
        </p:txBody>
      </p:sp>
      <p:sp>
        <p:nvSpPr>
          <p:cNvPr id="12293" name="文字方塊 5"/>
          <p:cNvSpPr txBox="1">
            <a:spLocks noChangeArrowheads="1"/>
          </p:cNvSpPr>
          <p:nvPr/>
        </p:nvSpPr>
        <p:spPr bwMode="auto">
          <a:xfrm>
            <a:off x="827088" y="1412875"/>
            <a:ext cx="1368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/>
              <a:t>Step 1</a:t>
            </a:r>
            <a:endParaRPr lang="zh-TW" altLang="en-US"/>
          </a:p>
        </p:txBody>
      </p:sp>
      <p:sp>
        <p:nvSpPr>
          <p:cNvPr id="12294" name="文字方塊 8"/>
          <p:cNvSpPr txBox="1">
            <a:spLocks noChangeArrowheads="1"/>
          </p:cNvSpPr>
          <p:nvPr/>
        </p:nvSpPr>
        <p:spPr bwMode="auto">
          <a:xfrm>
            <a:off x="3563938" y="1412875"/>
            <a:ext cx="1368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/>
              <a:t>Step 2</a:t>
            </a:r>
            <a:endParaRPr lang="zh-TW" altLang="en-US"/>
          </a:p>
        </p:txBody>
      </p:sp>
      <p:sp>
        <p:nvSpPr>
          <p:cNvPr id="12295" name="文字方塊 9"/>
          <p:cNvSpPr txBox="1">
            <a:spLocks noChangeArrowheads="1"/>
          </p:cNvSpPr>
          <p:nvPr/>
        </p:nvSpPr>
        <p:spPr bwMode="auto">
          <a:xfrm>
            <a:off x="6300788" y="1412875"/>
            <a:ext cx="1366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/>
              <a:t>Step 3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875" y="500063"/>
            <a:ext cx="6013450" cy="64293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3600" b="1" dirty="0" smtClean="0">
                <a:latin typeface="Arial" pitchFamily="34" charset="0"/>
                <a:cs typeface="Arial" pitchFamily="34" charset="0"/>
              </a:rPr>
              <a:t>Step2: changing visa</a:t>
            </a:r>
            <a:endParaRPr lang="zh-TW" alt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5" name="Picture 4" descr="https://lh5.googleusercontent.com/N51EZTuK-Y-ZuBXjb6lQdDTj92Frea73kedGmZIdHTFChpZz4hlugWYwkFIVJNNMRzWlsGDOOwjk9Azm8T_Ss4qQVyunMPw-CMakyDvxhhgemLhlvGHugmWQffScQQBuiM2c8ATKiw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573213"/>
            <a:ext cx="46482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矩形 3"/>
          <p:cNvSpPr>
            <a:spLocks noChangeArrowheads="1"/>
          </p:cNvSpPr>
          <p:nvPr/>
        </p:nvSpPr>
        <p:spPr bwMode="auto">
          <a:xfrm>
            <a:off x="146050" y="1111250"/>
            <a:ext cx="80438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sz="2400"/>
              <a:t>FET need to obtain a visitor or resident visa to apply ARC</a:t>
            </a:r>
          </a:p>
        </p:txBody>
      </p:sp>
      <p:sp>
        <p:nvSpPr>
          <p:cNvPr id="13317" name="矩形 3"/>
          <p:cNvSpPr>
            <a:spLocks noChangeArrowheads="1"/>
          </p:cNvSpPr>
          <p:nvPr/>
        </p:nvSpPr>
        <p:spPr bwMode="auto">
          <a:xfrm>
            <a:off x="4841875" y="1574800"/>
            <a:ext cx="49704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sz="2400"/>
              <a:t>Visit the website: </a:t>
            </a:r>
            <a:r>
              <a:rPr lang="en-US" altLang="zh-TW" sz="2400" u="sng">
                <a:hlinkClick r:id="rId3"/>
              </a:rPr>
              <a:t>https://visawebapp.boca.gov.tw/</a:t>
            </a:r>
            <a:endParaRPr lang="en-US" altLang="zh-TW" sz="2400"/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288" y="4084638"/>
            <a:ext cx="89979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050" y="5732463"/>
            <a:ext cx="899795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圓角矩形 2"/>
          <p:cNvSpPr/>
          <p:nvPr/>
        </p:nvSpPr>
        <p:spPr>
          <a:xfrm>
            <a:off x="4167981" y="5013176"/>
            <a:ext cx="1628155" cy="216024"/>
          </a:xfrm>
          <a:prstGeom prst="roundRect">
            <a:avLst/>
          </a:prstGeom>
          <a:noFill/>
          <a:ln>
            <a:solidFill>
              <a:srgbClr val="ED85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都會">
  <a:themeElements>
    <a:clrScheme name="都會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都會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都會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1958</TotalTime>
  <Words>1187</Words>
  <Application>Microsoft Office PowerPoint</Application>
  <PresentationFormat>如螢幕大小 (4:3)</PresentationFormat>
  <Paragraphs>284</Paragraphs>
  <Slides>28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都會</vt:lpstr>
      <vt:lpstr>Teach in Taiwan Orientation</vt:lpstr>
      <vt:lpstr>Teacher Introduction</vt:lpstr>
      <vt:lpstr>New teacher Introduction</vt:lpstr>
      <vt:lpstr>Welcome to Taiwan! Taoyuan</vt:lpstr>
      <vt:lpstr>投影片 5</vt:lpstr>
      <vt:lpstr>The Facts about Taoyuan</vt:lpstr>
      <vt:lpstr>Teach in Taiwan</vt:lpstr>
      <vt:lpstr>1.Start to work in Taiwan</vt:lpstr>
      <vt:lpstr>Step2: changing visa</vt:lpstr>
      <vt:lpstr>Step3: ARC (Alien Resident Certificate)</vt:lpstr>
      <vt:lpstr>2. Labor Insurance</vt:lpstr>
      <vt:lpstr>3. Health Insurance</vt:lpstr>
      <vt:lpstr>4. Bank Account</vt:lpstr>
      <vt:lpstr>5. Withholding Tax</vt:lpstr>
      <vt:lpstr>6. Accommodation &amp; Airfare Reimbursement</vt:lpstr>
      <vt:lpstr>7. Health Exam &amp; Background Check</vt:lpstr>
      <vt:lpstr>8. Take Leave</vt:lpstr>
      <vt:lpstr>投影片 18</vt:lpstr>
      <vt:lpstr>Senior High School structure outlook</vt:lpstr>
      <vt:lpstr>投影片 20</vt:lpstr>
      <vt:lpstr>Transportation in Taoyuan</vt:lpstr>
      <vt:lpstr>An easy Life with Easy Card</vt:lpstr>
      <vt:lpstr>投影片 23</vt:lpstr>
      <vt:lpstr>投影片 24</vt:lpstr>
      <vt:lpstr>投影片 25</vt:lpstr>
      <vt:lpstr>Observe the difference in Taiwan</vt:lpstr>
      <vt:lpstr>投影片 27</vt:lpstr>
      <vt:lpstr>投影片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實用求職英語</dc:title>
  <dc:creator>Aaron</dc:creator>
  <cp:lastModifiedBy>User</cp:lastModifiedBy>
  <cp:revision>131</cp:revision>
  <cp:lastPrinted>2017-07-10T02:15:12Z</cp:lastPrinted>
  <dcterms:created xsi:type="dcterms:W3CDTF">2016-05-24T01:29:44Z</dcterms:created>
  <dcterms:modified xsi:type="dcterms:W3CDTF">2018-04-17T02:45:21Z</dcterms:modified>
</cp:coreProperties>
</file>